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1557B5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dlenka@herzen.spb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7" y="2827866"/>
            <a:ext cx="781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zursky" panose="020B0604020202020204" pitchFamily="34" charset="0"/>
              </a:rPr>
              <a:t>ПРОДЛЕНКА С ГЕРЦЕНОВСКИМ УНИВЕРСИТЕТОМ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85420" y="1309511"/>
            <a:ext cx="9749425" cy="5057422"/>
            <a:chOff x="385420" y="1309511"/>
            <a:chExt cx="9749425" cy="5057422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/>
            <a:srcRect t="3942" r="1185" b="4930"/>
            <a:stretch/>
          </p:blipFill>
          <p:spPr>
            <a:xfrm>
              <a:off x="385420" y="1309511"/>
              <a:ext cx="9749425" cy="505742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Прямоугольник 11"/>
            <p:cNvSpPr/>
            <p:nvPr/>
          </p:nvSpPr>
          <p:spPr>
            <a:xfrm>
              <a:off x="9438482" y="1341140"/>
              <a:ext cx="563430" cy="1381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5142" y="1309511"/>
            <a:ext cx="1077687" cy="22537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0404" t="3894" r="78529" b="92193"/>
          <a:stretch/>
        </p:blipFill>
        <p:spPr>
          <a:xfrm>
            <a:off x="8410222" y="2213832"/>
            <a:ext cx="3318655" cy="65999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cxnSp>
        <p:nvCxnSpPr>
          <p:cNvPr id="8" name="Прямая соединительная линия 7"/>
          <p:cNvCxnSpPr>
            <a:stCxn id="3" idx="3"/>
            <a:endCxn id="7" idx="1"/>
          </p:cNvCxnSpPr>
          <p:nvPr/>
        </p:nvCxnSpPr>
        <p:spPr>
          <a:xfrm>
            <a:off x="2492829" y="1422199"/>
            <a:ext cx="5917393" cy="112163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687285" y="4615543"/>
            <a:ext cx="1755833" cy="16219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006333" y="5650910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98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7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5301" y="5257800"/>
            <a:ext cx="2337468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3496191" y="5465852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1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381000" y="1310545"/>
            <a:ext cx="9734467" cy="5042630"/>
            <a:chOff x="381000" y="1310545"/>
            <a:chExt cx="9734467" cy="504263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3"/>
            <a:srcRect t="3968" r="892" b="4762"/>
            <a:stretch/>
          </p:blipFill>
          <p:spPr>
            <a:xfrm>
              <a:off x="381000" y="1310545"/>
              <a:ext cx="9734467" cy="50426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9421565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714500" y="3848100"/>
            <a:ext cx="1047750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538932" y="402072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889" r="1375" b="4889"/>
          <a:stretch/>
        </p:blipFill>
        <p:spPr>
          <a:xfrm>
            <a:off x="390535" y="1304925"/>
            <a:ext cx="9721277" cy="5057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6621" y="4882709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5924" y="2556571"/>
            <a:ext cx="1114426" cy="238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2605606" y="2491074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9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90581" y="1309511"/>
            <a:ext cx="9733133" cy="5060061"/>
            <a:chOff x="390581" y="1309511"/>
            <a:chExt cx="9733133" cy="506006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/>
            <a:srcRect t="3862" r="1259" b="4879"/>
            <a:stretch/>
          </p:blipFill>
          <p:spPr>
            <a:xfrm>
              <a:off x="390581" y="1309511"/>
              <a:ext cx="9733133" cy="50600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9438482" y="1338060"/>
              <a:ext cx="563430" cy="1765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86175" y="4133850"/>
            <a:ext cx="1114426" cy="6376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4510607" y="4306478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403639" y="1327018"/>
            <a:ext cx="9686536" cy="5046584"/>
            <a:chOff x="403639" y="1327018"/>
            <a:chExt cx="9686536" cy="50465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/>
            <a:srcRect t="3863" r="1185" b="4615"/>
            <a:stretch/>
          </p:blipFill>
          <p:spPr>
            <a:xfrm>
              <a:off x="403639" y="1327018"/>
              <a:ext cx="9686536" cy="504658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9352787" y="1327018"/>
              <a:ext cx="630510" cy="1663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pic>
        <p:nvPicPr>
          <p:cNvPr id="4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00" b="71571" l="51000" r="93571">
                        <a14:foregroundMark x1="58429" y1="36714" x2="83857" y2="61143"/>
                        <a14:foregroundMark x1="79286" y1="46143" x2="63286" y2="46000"/>
                        <a14:foregroundMark x1="66000" y1="45143" x2="69000" y2="5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90" t="23184" r="-3243" b="28490"/>
          <a:stretch/>
        </p:blipFill>
        <p:spPr bwMode="auto">
          <a:xfrm rot="260486">
            <a:off x="4292355" y="5577104"/>
            <a:ext cx="927021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27668" y="1725298"/>
            <a:ext cx="1482188" cy="198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Cursor icon set, vector cursor arrow, black and line icons плакаты на стену  • плакаты белый, сайт, сеть | myloview.ru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017" b="66677" l="10711" r="4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56" t="23184" r="48294" b="28490"/>
          <a:stretch/>
        </p:blipFill>
        <p:spPr bwMode="auto">
          <a:xfrm rot="260486">
            <a:off x="7415112" y="1659801"/>
            <a:ext cx="718710" cy="76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7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83822" y="1297084"/>
            <a:ext cx="9731022" cy="5080218"/>
            <a:chOff x="383822" y="1297084"/>
            <a:chExt cx="9731022" cy="508021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3"/>
            <a:srcRect t="3679" r="963" b="4403"/>
            <a:stretch/>
          </p:blipFill>
          <p:spPr>
            <a:xfrm>
              <a:off x="383822" y="1297084"/>
              <a:ext cx="9731022" cy="508021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3" name="Прямоугольник 12"/>
            <p:cNvSpPr/>
            <p:nvPr/>
          </p:nvSpPr>
          <p:spPr>
            <a:xfrm>
              <a:off x="9385525" y="1327017"/>
              <a:ext cx="563430" cy="173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420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8570" y="2013858"/>
            <a:ext cx="11473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оргкомитета Проекта: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Осипова Влада Дмитриевна,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 (812)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643-77-67,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26-36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Сидненко Елена Вадимовна,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8 (812)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643-77-67,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доб.н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26-35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prodlenka@herzen.spb.ru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39</Words>
  <Application>Microsoft Office PowerPoint</Application>
  <PresentationFormat>Широкоэкранный</PresentationFormat>
  <Paragraphs>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Lazursky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Solaris</cp:lastModifiedBy>
  <cp:revision>35</cp:revision>
  <dcterms:created xsi:type="dcterms:W3CDTF">2018-06-25T16:57:33Z</dcterms:created>
  <dcterms:modified xsi:type="dcterms:W3CDTF">2022-02-03T12:21:17Z</dcterms:modified>
</cp:coreProperties>
</file>