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48" autoAdjust="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5D536-B7F0-4EAD-A60A-91BD8F1AA464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1ECDF-0BCE-4A74-BEC4-A39F00DB4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5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1ECDF-0BCE-4A74-BEC4-A39F00DB4F6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9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87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68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301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25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5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95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4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7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87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2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8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4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87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49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9BBE-DFDD-4191-A370-4A7E590452C7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3A17CC-E17B-4474-8385-5279EBDB7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52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6552728" cy="1656184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Санкт-Петербургские  игры  </a:t>
            </a:r>
            <a:b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школьных  спортивны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клубов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1\Desktop\IMG_20210204_1428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61" y="1844824"/>
            <a:ext cx="7063973" cy="44548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52573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 Челночный бег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1F0090E-A3FA-42D4-BB39-B480040DC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18823"/>
              </p:ext>
            </p:extLst>
          </p:nvPr>
        </p:nvGraphicFramePr>
        <p:xfrm>
          <a:off x="609598" y="1700808"/>
          <a:ext cx="6914728" cy="381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880">
                  <a:extLst>
                    <a:ext uri="{9D8B030D-6E8A-4147-A177-3AD203B41FA5}">
                      <a16:colId xmlns:a16="http://schemas.microsoft.com/office/drawing/2014/main" val="1456855065"/>
                    </a:ext>
                  </a:extLst>
                </a:gridCol>
                <a:gridCol w="2043127">
                  <a:extLst>
                    <a:ext uri="{9D8B030D-6E8A-4147-A177-3AD203B41FA5}">
                      <a16:colId xmlns:a16="http://schemas.microsoft.com/office/drawing/2014/main" val="553733959"/>
                    </a:ext>
                  </a:extLst>
                </a:gridCol>
                <a:gridCol w="1374356">
                  <a:extLst>
                    <a:ext uri="{9D8B030D-6E8A-4147-A177-3AD203B41FA5}">
                      <a16:colId xmlns:a16="http://schemas.microsoft.com/office/drawing/2014/main" val="4202639173"/>
                    </a:ext>
                  </a:extLst>
                </a:gridCol>
                <a:gridCol w="1382537">
                  <a:extLst>
                    <a:ext uri="{9D8B030D-6E8A-4147-A177-3AD203B41FA5}">
                      <a16:colId xmlns:a16="http://schemas.microsoft.com/office/drawing/2014/main" val="3335404788"/>
                    </a:ext>
                  </a:extLst>
                </a:gridCol>
                <a:gridCol w="1576828">
                  <a:extLst>
                    <a:ext uri="{9D8B030D-6E8A-4147-A177-3AD203B41FA5}">
                      <a16:colId xmlns:a16="http://schemas.microsoft.com/office/drawing/2014/main" val="537894931"/>
                    </a:ext>
                  </a:extLst>
                </a:gridCol>
              </a:tblGrid>
              <a:tr h="779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Фамилия Имя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Дата рождения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Результат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Примечания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1003948576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02.11.2007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778830202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26.09.2007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1769799406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10.09.2006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3008369513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29.08.2006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574483892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01.03.2007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312233336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30.06.2007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3473993146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12.02.2008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4215986837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 №8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14.11.2007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1.05,25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6" marR="67596" marT="0" marB="0"/>
                </a:tc>
                <a:extLst>
                  <a:ext uri="{0D108BD9-81ED-4DB2-BD59-A6C34878D82A}">
                    <a16:rowId xmlns:a16="http://schemas.microsoft.com/office/drawing/2014/main" val="26267573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52573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Баскетбол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21186DC-814E-4F60-BE4A-18520A60B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029455"/>
              </p:ext>
            </p:extLst>
          </p:nvPr>
        </p:nvGraphicFramePr>
        <p:xfrm>
          <a:off x="179513" y="1268760"/>
          <a:ext cx="7200801" cy="4896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527">
                  <a:extLst>
                    <a:ext uri="{9D8B030D-6E8A-4147-A177-3AD203B41FA5}">
                      <a16:colId xmlns:a16="http://schemas.microsoft.com/office/drawing/2014/main" val="3005725913"/>
                    </a:ext>
                  </a:extLst>
                </a:gridCol>
                <a:gridCol w="1698328">
                  <a:extLst>
                    <a:ext uri="{9D8B030D-6E8A-4147-A177-3AD203B41FA5}">
                      <a16:colId xmlns:a16="http://schemas.microsoft.com/office/drawing/2014/main" val="241589323"/>
                    </a:ext>
                  </a:extLst>
                </a:gridCol>
                <a:gridCol w="1406668">
                  <a:extLst>
                    <a:ext uri="{9D8B030D-6E8A-4147-A177-3AD203B41FA5}">
                      <a16:colId xmlns:a16="http://schemas.microsoft.com/office/drawing/2014/main" val="2846650706"/>
                    </a:ext>
                  </a:extLst>
                </a:gridCol>
                <a:gridCol w="1415041">
                  <a:extLst>
                    <a:ext uri="{9D8B030D-6E8A-4147-A177-3AD203B41FA5}">
                      <a16:colId xmlns:a16="http://schemas.microsoft.com/office/drawing/2014/main" val="4258447"/>
                    </a:ext>
                  </a:extLst>
                </a:gridCol>
                <a:gridCol w="2130237">
                  <a:extLst>
                    <a:ext uri="{9D8B030D-6E8A-4147-A177-3AD203B41FA5}">
                      <a16:colId xmlns:a16="http://schemas.microsoft.com/office/drawing/2014/main" val="3445049677"/>
                    </a:ext>
                  </a:extLst>
                </a:gridCol>
              </a:tblGrid>
              <a:tr h="680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Фамилия Имя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Дата рождения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Результат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Примечания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extLst>
                  <a:ext uri="{0D108BD9-81ED-4DB2-BD59-A6C34878D82A}">
                    <a16:rowId xmlns:a16="http://schemas.microsoft.com/office/drawing/2014/main" val="4158258834"/>
                  </a:ext>
                </a:extLst>
              </a:tr>
              <a:tr h="680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02.11.2007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5.55,04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Штраф 5+7+10=22 секунды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extLst>
                  <a:ext uri="{0D108BD9-81ED-4DB2-BD59-A6C34878D82A}">
                    <a16:rowId xmlns:a16="http://schemas.microsoft.com/office/drawing/2014/main" val="695223565"/>
                  </a:ext>
                </a:extLst>
              </a:tr>
              <a:tr h="680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26.09.2007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5.55,04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Штраф 5+7+10=22 секунды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extLst>
                  <a:ext uri="{0D108BD9-81ED-4DB2-BD59-A6C34878D82A}">
                    <a16:rowId xmlns:a16="http://schemas.microsoft.com/office/drawing/2014/main" val="3182986196"/>
                  </a:ext>
                </a:extLst>
              </a:tr>
              <a:tr h="680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04.10.2007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5.55,04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Штраф 7+10=17секунд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extLst>
                  <a:ext uri="{0D108BD9-81ED-4DB2-BD59-A6C34878D82A}">
                    <a16:rowId xmlns:a16="http://schemas.microsoft.com/office/drawing/2014/main" val="253422545"/>
                  </a:ext>
                </a:extLst>
              </a:tr>
              <a:tr h="81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01.03.2007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5.55,04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Штраф 5+7+10=22 секунды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extLst>
                  <a:ext uri="{0D108BD9-81ED-4DB2-BD59-A6C34878D82A}">
                    <a16:rowId xmlns:a16="http://schemas.microsoft.com/office/drawing/2014/main" val="2151913312"/>
                  </a:ext>
                </a:extLst>
              </a:tr>
              <a:tr h="680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30.06.2007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5.55,04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Штраф 5+7+10=22 секунды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extLst>
                  <a:ext uri="{0D108BD9-81ED-4DB2-BD59-A6C34878D82A}">
                    <a16:rowId xmlns:a16="http://schemas.microsoft.com/office/drawing/2014/main" val="690125886"/>
                  </a:ext>
                </a:extLst>
              </a:tr>
              <a:tr h="680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12.02.2008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5.55,04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Штраф 5+7+10=22 секунды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37" marR="66437" marT="0" marB="0"/>
                </a:tc>
                <a:extLst>
                  <a:ext uri="{0D108BD9-81ED-4DB2-BD59-A6C34878D82A}">
                    <a16:rowId xmlns:a16="http://schemas.microsoft.com/office/drawing/2014/main" val="41203233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Сборная команда по баскетболу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61" y="2060848"/>
            <a:ext cx="4124407" cy="4613745"/>
          </a:xfrm>
        </p:spPr>
      </p:pic>
    </p:spTree>
    <p:extLst>
      <p:ext uri="{BB962C8B-B14F-4D97-AF65-F5344CB8AC3E}">
        <p14:creationId xmlns:p14="http://schemas.microsoft.com/office/powerpoint/2010/main" val="89387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76672"/>
            <a:ext cx="6347713" cy="1453728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>
                <a:solidFill>
                  <a:srgbClr val="C00000"/>
                </a:solidFill>
              </a:rPr>
              <a:t>Скиппинг</a:t>
            </a:r>
            <a:endParaRPr lang="ru-RU" sz="4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9E4EE0F-1CE1-47A7-91C3-1CBCD97CE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315603"/>
              </p:ext>
            </p:extLst>
          </p:nvPr>
        </p:nvGraphicFramePr>
        <p:xfrm>
          <a:off x="251521" y="1700808"/>
          <a:ext cx="7704855" cy="3384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102">
                  <a:extLst>
                    <a:ext uri="{9D8B030D-6E8A-4147-A177-3AD203B41FA5}">
                      <a16:colId xmlns:a16="http://schemas.microsoft.com/office/drawing/2014/main" val="1883577170"/>
                    </a:ext>
                  </a:extLst>
                </a:gridCol>
                <a:gridCol w="2140454">
                  <a:extLst>
                    <a:ext uri="{9D8B030D-6E8A-4147-A177-3AD203B41FA5}">
                      <a16:colId xmlns:a16="http://schemas.microsoft.com/office/drawing/2014/main" val="219769449"/>
                    </a:ext>
                  </a:extLst>
                </a:gridCol>
                <a:gridCol w="1535222">
                  <a:extLst>
                    <a:ext uri="{9D8B030D-6E8A-4147-A177-3AD203B41FA5}">
                      <a16:colId xmlns:a16="http://schemas.microsoft.com/office/drawing/2014/main" val="1706042722"/>
                    </a:ext>
                  </a:extLst>
                </a:gridCol>
                <a:gridCol w="1544545">
                  <a:extLst>
                    <a:ext uri="{9D8B030D-6E8A-4147-A177-3AD203B41FA5}">
                      <a16:colId xmlns:a16="http://schemas.microsoft.com/office/drawing/2014/main" val="935034533"/>
                    </a:ext>
                  </a:extLst>
                </a:gridCol>
                <a:gridCol w="1760532">
                  <a:extLst>
                    <a:ext uri="{9D8B030D-6E8A-4147-A177-3AD203B41FA5}">
                      <a16:colId xmlns:a16="http://schemas.microsoft.com/office/drawing/2014/main" val="883468802"/>
                    </a:ext>
                  </a:extLst>
                </a:gridCol>
              </a:tblGrid>
              <a:tr h="862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ФамилияИмя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Дата рождения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Результат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Примечания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506276"/>
                  </a:ext>
                </a:extLst>
              </a:tr>
              <a:tr h="420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02.11.2007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 раз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3089604"/>
                  </a:ext>
                </a:extLst>
              </a:tr>
              <a:tr h="420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26.09.2007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 раз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7201727"/>
                  </a:ext>
                </a:extLst>
              </a:tr>
              <a:tr h="420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03.09.2007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 раз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8104512"/>
                  </a:ext>
                </a:extLst>
              </a:tr>
              <a:tr h="420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29.08.2006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 раз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453224"/>
                  </a:ext>
                </a:extLst>
              </a:tr>
              <a:tr h="420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08.03.2008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 раз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37320"/>
                  </a:ext>
                </a:extLst>
              </a:tr>
              <a:tr h="420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04.10.2007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 раз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1106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345752" cy="129614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Сборная команда девочек-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скиппинг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28539"/>
            <a:ext cx="6480720" cy="4860541"/>
          </a:xfrm>
        </p:spPr>
      </p:pic>
    </p:spTree>
    <p:extLst>
      <p:ext uri="{BB962C8B-B14F-4D97-AF65-F5344CB8AC3E}">
        <p14:creationId xmlns:p14="http://schemas.microsoft.com/office/powerpoint/2010/main" val="45905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548680"/>
            <a:ext cx="6347713" cy="138172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Футбол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CC3A234-B33B-4AA6-AF0A-17E29A254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478257"/>
              </p:ext>
            </p:extLst>
          </p:nvPr>
        </p:nvGraphicFramePr>
        <p:xfrm>
          <a:off x="609599" y="1484784"/>
          <a:ext cx="6907013" cy="4583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681">
                  <a:extLst>
                    <a:ext uri="{9D8B030D-6E8A-4147-A177-3AD203B41FA5}">
                      <a16:colId xmlns:a16="http://schemas.microsoft.com/office/drawing/2014/main" val="134479796"/>
                    </a:ext>
                  </a:extLst>
                </a:gridCol>
                <a:gridCol w="1739976">
                  <a:extLst>
                    <a:ext uri="{9D8B030D-6E8A-4147-A177-3AD203B41FA5}">
                      <a16:colId xmlns:a16="http://schemas.microsoft.com/office/drawing/2014/main" val="2634340571"/>
                    </a:ext>
                  </a:extLst>
                </a:gridCol>
                <a:gridCol w="1629598">
                  <a:extLst>
                    <a:ext uri="{9D8B030D-6E8A-4147-A177-3AD203B41FA5}">
                      <a16:colId xmlns:a16="http://schemas.microsoft.com/office/drawing/2014/main" val="653910336"/>
                    </a:ext>
                  </a:extLst>
                </a:gridCol>
                <a:gridCol w="1024823">
                  <a:extLst>
                    <a:ext uri="{9D8B030D-6E8A-4147-A177-3AD203B41FA5}">
                      <a16:colId xmlns:a16="http://schemas.microsoft.com/office/drawing/2014/main" val="3224885692"/>
                    </a:ext>
                  </a:extLst>
                </a:gridCol>
                <a:gridCol w="1772935">
                  <a:extLst>
                    <a:ext uri="{9D8B030D-6E8A-4147-A177-3AD203B41FA5}">
                      <a16:colId xmlns:a16="http://schemas.microsoft.com/office/drawing/2014/main" val="1785847086"/>
                    </a:ext>
                  </a:extLst>
                </a:gridCol>
              </a:tblGrid>
              <a:tr h="1327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Фамилия Имя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Дата рождения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Результат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Примечания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08603"/>
                  </a:ext>
                </a:extLst>
              </a:tr>
              <a:tr h="7022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01.03.2007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2.02,67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Штраф10 секунд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7932463"/>
                  </a:ext>
                </a:extLst>
              </a:tr>
              <a:tr h="427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30.06.2007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2.02,67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456126"/>
                  </a:ext>
                </a:extLst>
              </a:tr>
              <a:tr h="427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12.02.2008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2.02,67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564632"/>
                  </a:ext>
                </a:extLst>
              </a:tr>
              <a:tr h="427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14.11.2007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2.02,67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804415"/>
                  </a:ext>
                </a:extLst>
              </a:tr>
              <a:tr h="427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16.10.2007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2.02,67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207882"/>
                  </a:ext>
                </a:extLst>
              </a:tr>
              <a:tr h="842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Участник№11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17.05.2005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2.02,67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Штраф10 секунд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5533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51216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Итоги школьного  этапа  соревнований       школьных спортивных клубов: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7" y="2132856"/>
            <a:ext cx="6273745" cy="4248472"/>
          </a:xfrm>
        </p:spPr>
        <p:txBody>
          <a:bodyPr>
            <a:normAutofit lnSpcReduction="10000"/>
          </a:bodyPr>
          <a:lstStyle/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В соревнованиях принимали участие ученики 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7А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7Б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 8А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классов в количестве 47 человек. В результате была создана сборная команды школы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07463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294</Words>
  <Application>Microsoft Office PowerPoint</Application>
  <PresentationFormat>Экран (4:3)</PresentationFormat>
  <Paragraphs>167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Грань</vt:lpstr>
      <vt:lpstr>Санкт-Петербургские  игры   школьных  спортивных клубов</vt:lpstr>
      <vt:lpstr> Челночный бег</vt:lpstr>
      <vt:lpstr>Баскетбол</vt:lpstr>
      <vt:lpstr>Сборная команда по баскетболу</vt:lpstr>
      <vt:lpstr>Скиппинг</vt:lpstr>
      <vt:lpstr>Сборная команда девочек-скиппинг</vt:lpstr>
      <vt:lpstr>Футбол</vt:lpstr>
      <vt:lpstr>Итоги школьного  этапа  соревнований       школьных спортивных клубов: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Татьяна Полякова</cp:lastModifiedBy>
  <cp:revision>32</cp:revision>
  <dcterms:created xsi:type="dcterms:W3CDTF">2021-02-04T10:56:48Z</dcterms:created>
  <dcterms:modified xsi:type="dcterms:W3CDTF">2021-02-12T15:28:03Z</dcterms:modified>
</cp:coreProperties>
</file>