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4" r:id="rId5"/>
    <p:sldId id="258" r:id="rId6"/>
    <p:sldId id="262" r:id="rId7"/>
    <p:sldId id="263" r:id="rId8"/>
    <p:sldId id="265" r:id="rId9"/>
    <p:sldId id="266" r:id="rId10"/>
    <p:sldId id="259" r:id="rId11"/>
    <p:sldId id="257" r:id="rId12"/>
    <p:sldId id="272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1127-7764-43F7-B44B-0A0B7943C42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5F2F-9D14-4390-93A5-05EC0621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40;&#1043;&#1056;&#1059;&#1047;&#1050;&#1048;\&#1059;&#1085;&#1080;&#1078;&#1077;&#1085;&#1080;&#1077;%20&#1089;&#1083;&#1072;&#1073;&#1086;&#1075;&#1086;%20&#1096;&#1082;&#1086;&#1083;&#1100;&#1085;&#1080;&#1082;&#1072;%20.%20&#1086;&#1090;&#1088;&#1099;&#1074;&#1086;&#1082;%20&#1080;&#1079;%20&#1092;&#1080;&#1083;&#1100;&#1084;&#1072;%20(&#1050;&#1083;&#1091;&#1073;%20&#1047;&#1072;&#1074;&#1090;&#1088;&#1072;&#1082;_The%20Breakfast%20Club)%20(convert-video-online.com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lib.ru/book/1000749289/about-25-istorij-dlya-preodoleniya-detskih-kompleksov-kniga-dlya-sovmestnogo-chteniya-roditelej-i-detej-r-k-hazieva" TargetMode="External"/><Relationship Id="rId2" Type="http://schemas.openxmlformats.org/officeDocument/2006/relationships/hyperlink" Target="https://www.7ya.ru/article/Ne-sravnivajte-svoego-rebenka-s-drugimi-detmi-ili-Neestestvennyj-otb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opvet.ru/news/tema_kompleksa_nepolnocennosti/2016-11-28-611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143932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Большие комплексы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маленьких детей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572428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643602" cy="1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6248" y="56435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 err="1" smtClean="0"/>
              <a:t>Орина</a:t>
            </a:r>
            <a:r>
              <a:rPr lang="ru-RU" sz="1600" i="1" dirty="0" smtClean="0"/>
              <a:t> Эмма Григорьевна</a:t>
            </a:r>
          </a:p>
          <a:p>
            <a:pPr algn="r"/>
            <a:r>
              <a:rPr lang="ru-RU" sz="1600" i="1" dirty="0" smtClean="0"/>
              <a:t>учитель английского языка ГБОУ школы №594 Московского района Санкт-Петербурга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ÐÐ°ÑÑÐ¸Ð½ÐºÐ¸ Ð¿Ð¾ Ð·Ð°Ð¿ÑÐ¾ÑÑ Ð´ÐµÑÑÐºÐ¸Ðµ Ð¿ÑÐ¸ÑÐ¾Ð»Ð¾Ð³Ð¸ÑÐµÑÐºÐ¸Ðµ ÐºÐ¾Ð¼Ð¿Ð»ÐµÐºÑ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i.livelib.ru/boocover/1000749289/o/9238/R._K._Hazieva__25_istorij_dlya_preodoleniya_detskih_kompleksov._Kniga_dlya_sovm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1571636" cy="23761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Наши дети очень умны, но у них ещё мало жизненного опыта, поэтому у них могут возникнуть вопросы, на которые должен дать ответ подготовленный взрослый…</a:t>
            </a:r>
            <a:endParaRPr lang="ru-RU" dirty="0"/>
          </a:p>
        </p:txBody>
      </p:sp>
      <p:pic>
        <p:nvPicPr>
          <p:cNvPr id="2050" name="Picture 2" descr="ÐÐ° ÑÑÐ¾ÑÐ¾Ð½Ðµ ÑÐµÐ±ÐµÐ½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3115"/>
            <a:ext cx="1643074" cy="25078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27860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Права ребенка, реформа образования,  влияние телевидения и компьютера, детская сексуальность, детские комплексы, раннее развитие и т. д.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642918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Подспорье для родителей в непростом деле организации эффективного </a:t>
            </a:r>
            <a:r>
              <a:rPr lang="ru-RU" dirty="0" err="1" smtClean="0"/>
              <a:t>родительствования</a:t>
            </a:r>
            <a:r>
              <a:rPr lang="ru-RU" dirty="0" smtClean="0"/>
              <a:t> и построения счастливой семейной жизни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&quot;ÐÐ°Ðº ÑÑÐ°ÑÑ ÑÐµÐ½Ð¾Ð¼ÐµÐ½Ð°Ð»ÑÐ½ÑÐ¼ ÑÐ¾Ð´Ð¸ÑÐµÐ»ÐµÐ¼ Ð¸ ÑÐ¾Ð·Ð´Ð°ÑÑ Ð¡ÐµÐ¼ÑÑ ÐÑÐ¾Ð±Ð¾Ð³Ð¾ ÐÐ°Ð·Ð½Ð°ÑÐµÐ½Ð¸Ñ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7"/>
            <a:ext cx="1663792" cy="24288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97839"/>
            <a:ext cx="70723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</a:t>
            </a:r>
            <a:r>
              <a:rPr lang="ru-RU" sz="2400" b="1" i="1" dirty="0"/>
              <a:t>Мой жизненный опыт убедил меня, что люди, не имеющие недостатков, имеют очень мало достоинств</a:t>
            </a:r>
            <a:r>
              <a:rPr lang="ru-RU" sz="2400" b="1" i="1" dirty="0" smtClean="0"/>
              <a:t>»</a:t>
            </a:r>
          </a:p>
          <a:p>
            <a:pPr algn="ctr"/>
            <a:endParaRPr lang="ru-RU" sz="2400" b="1" i="1" dirty="0" smtClean="0"/>
          </a:p>
          <a:p>
            <a:pPr algn="r"/>
            <a:r>
              <a:rPr lang="ru-RU" sz="2400" b="1" i="1" dirty="0" smtClean="0"/>
              <a:t>Авраам Линкольн</a:t>
            </a:r>
            <a:br>
              <a:rPr lang="ru-RU" sz="24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AutoShape 2" descr="ÐÐ²ÑÐ°Ð°Ð¼ ÐÐ¸Ð½ÐºÐ¾Ð»Ñ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Унижение слабого школьника . отрывок из фильма (Клуб Завтрак_The Breakfast Club) (convert-video-online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3" y="357167"/>
            <a:ext cx="8167743" cy="612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tkritka_1357763434_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00" y="857232"/>
            <a:ext cx="845500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https://www.7ya.ru/article/Ne-sravnivajte-svoego-rebenka-s-drugimi-detmi-ili-Neestestvennyj-otbor/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https://www.livelib.ru/book/1000749289/about-25-istorij-dlya-preodoleniya-detskih-kompleksov-kniga-dlya-sovmestnogo-chteniya-roditelej-i-detej-r-k-hazieva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https://www.7ya.ru/article/Ne-sravnivajte-svoego-rebenka-s-drugimi-detmi-ili-Neestestvennyj-otbor/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28625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https://vopvet.ru/news/tema_kompleksa_nepolnocennosti/2016-11-28-6113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8255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2143116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Спасибо за внимание!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Комплекс неполноценности</a:t>
            </a:r>
            <a:r>
              <a:rPr lang="ru-RU" sz="2800" dirty="0" smtClean="0">
                <a:solidFill>
                  <a:schemeClr val="tx2"/>
                </a:solidFill>
              </a:rPr>
              <a:t> — совокупность психологических и эмоциональных ощущений человека, выражающихся в чувстве собственной ущербности и иррациональной вере в превосходство окружающих над собой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4578" name="Picture 2" descr="ÐÐ°ÑÑÐ¸Ð½ÐºÐ¸ Ð¿Ð¾ Ð·Ð°Ð¿ÑÐ¾ÑÑ ÐºÐ¾Ð¼Ð¿Ð»ÐµÐºÑ Ð½ÐµÐ¿Ð¾Ð»Ð½Ð¾ÑÐµÐ½Ð½Ð¾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3810000" cy="2543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Ð­ÑÐ¸Ðº ÐÐµÑ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3206863" cy="4024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285992"/>
            <a:ext cx="50720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"Дети, по существу, являются пленниками своих родителей, и те по своему желанию могут превратить их во что захотят."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4500570"/>
            <a:ext cx="314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Эрик Берн </a:t>
            </a:r>
            <a:r>
              <a:rPr lang="ru-RU" sz="1600" dirty="0" smtClean="0"/>
              <a:t>– автор знаменитой концепции сценарного программирования и теории 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72386" cy="1143000"/>
          </a:xfrm>
        </p:spPr>
        <p:txBody>
          <a:bodyPr/>
          <a:lstStyle/>
          <a:p>
            <a:r>
              <a:rPr lang="ru-RU" dirty="0" smtClean="0"/>
              <a:t>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30384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Девочек</a:t>
            </a:r>
          </a:p>
          <a:p>
            <a:r>
              <a:rPr lang="ru-RU" sz="2000" dirty="0" smtClean="0"/>
              <a:t>Некрасивые</a:t>
            </a:r>
          </a:p>
          <a:p>
            <a:r>
              <a:rPr lang="ru-RU" sz="2000" dirty="0" smtClean="0"/>
              <a:t> толстые/худые</a:t>
            </a:r>
          </a:p>
          <a:p>
            <a:r>
              <a:rPr lang="ru-RU" sz="2000" dirty="0" smtClean="0"/>
              <a:t> высокие/низкие</a:t>
            </a:r>
          </a:p>
          <a:p>
            <a:r>
              <a:rPr lang="ru-RU" sz="2000" dirty="0" smtClean="0"/>
              <a:t>длинный нос</a:t>
            </a:r>
          </a:p>
          <a:p>
            <a:r>
              <a:rPr lang="ru-RU" sz="2000" dirty="0" smtClean="0"/>
              <a:t> большие уши</a:t>
            </a:r>
          </a:p>
          <a:p>
            <a:r>
              <a:rPr lang="ru-RU" sz="2000" dirty="0" smtClean="0"/>
              <a:t> жирные волосы</a:t>
            </a:r>
          </a:p>
          <a:p>
            <a:r>
              <a:rPr lang="ru-RU" sz="2000" dirty="0" smtClean="0"/>
              <a:t> прыщи…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928934"/>
            <a:ext cx="403860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Мальчиков</a:t>
            </a:r>
          </a:p>
          <a:p>
            <a:r>
              <a:rPr lang="ru-RU" sz="2000" dirty="0" smtClean="0"/>
              <a:t>недостатки во внешности</a:t>
            </a:r>
          </a:p>
          <a:p>
            <a:r>
              <a:rPr lang="ru-RU" sz="2000" dirty="0" smtClean="0"/>
              <a:t>физические способности </a:t>
            </a:r>
          </a:p>
          <a:p>
            <a:r>
              <a:rPr lang="ru-RU" sz="2000" dirty="0" smtClean="0"/>
              <a:t>одежда</a:t>
            </a:r>
          </a:p>
          <a:p>
            <a:r>
              <a:rPr lang="ru-RU" sz="2000" dirty="0" smtClean="0"/>
              <a:t>материальное благополучие</a:t>
            </a:r>
          </a:p>
          <a:p>
            <a:r>
              <a:rPr lang="ru-RU" sz="2000" dirty="0" smtClean="0"/>
              <a:t>успехи в учебе …</a:t>
            </a:r>
          </a:p>
        </p:txBody>
      </p:sp>
      <p:pic>
        <p:nvPicPr>
          <p:cNvPr id="1026" name="Picture 2" descr="ÐÐ°ÑÑÐ¸Ð½ÐºÐ¸ Ð¿Ð¾ Ð·Ð°Ð¿ÑÐ¾ÑÑ ÐºÐ°ÑÑÐ¸Ð½ÐºÐ° Ð²Ð·ÑÐ¾ÑÐ»ÑÐ¹ Ð¸ ÑÐµÐ±Ðµ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3325079" cy="2285992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ºÐ°ÑÑÐ¸ÐºÐ° Ð´ÐµÐ²Ð¾ÑÐºÐ° ÐºÐ¾Ð¼Ð¿Ð»ÐµÐºÑÑ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071942"/>
            <a:ext cx="1714512" cy="221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55721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«Какая замечательная девочка, Танечка, а ты</a:t>
            </a:r>
            <a:r>
              <a:rPr lang="ru-RU" sz="2000" b="1" dirty="0" smtClean="0"/>
              <a:t>…»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«У тебя что — руки-крюки</a:t>
            </a:r>
            <a:r>
              <a:rPr lang="ru-RU" sz="2000" b="1" dirty="0" smtClean="0"/>
              <a:t>?»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«От тебя одни убытки</a:t>
            </a:r>
            <a:r>
              <a:rPr lang="ru-RU" sz="2000" b="1" dirty="0" smtClean="0"/>
              <a:t>!»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«А вот я в твоем возрасте…!!!»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«Я тебя люблю, когда ты слушаешься»</a:t>
            </a:r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И что из тебя выйдет?» </a:t>
            </a:r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«Весь в отца»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546931" cy="3499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4572000" y="357166"/>
            <a:ext cx="2786082" cy="13573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90" y="64291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А вот я в твоем возрасте…!!!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ÐÐ°ÑÑÐ¸Ð½ÐºÐ¸ Ð¿Ð¾ Ð·Ð°Ð¿ÑÐ¾ÑÑ ÐºÐ°ÑÑÐ¸Ð½ÐºÐ° Ð¼Ð°Ð¼Ð° ÑÑÐ°Ð²Ð¸Ñ Ð² Ð¿ÑÐ¸Ð¼ÐµÑ Ð´ÑÑÐ³Ð¾Ð³Ð¾ ÑÐµÐ±Ðµ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ÐÐ°ÑÑÐ¸Ð½ÐºÐ¸ Ð¿Ð¾ Ð·Ð°Ð¿ÑÐ¾ÑÑ ÐºÐ°ÑÑÐ¸Ð½ÐºÐ° Ð¼Ð°Ð¼Ð° ÑÑÐ°Ð²Ð¸Ñ Ð² Ð¿ÑÐ¸Ð¼ÐµÑ Ð´ÑÑÐ³Ð¾Ð³Ð¾ ÑÐµÐ±Ðµ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ÐÐ°ÑÑÐ¸Ð½ÐºÐ¸ Ð¿Ð¾ Ð·Ð°Ð¿ÑÐ¾ÑÑ ÐºÐ°ÑÑÐ¸Ð½ÐºÐ° Ð¼Ð°Ð¼Ð° ÑÑÐ°Ð²Ð¸Ñ Ð² Ð¿ÑÐ¸Ð¼ÐµÑ Ð´ÑÑÐ³Ð¾Ð³Ð¾ ÑÐµÐ±Ðµ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Администратор\Desktop\187915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11413"/>
            <a:ext cx="4357718" cy="291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3286116" y="571480"/>
            <a:ext cx="2714644" cy="192882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868" y="121442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Посмотри на…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Â«ÐÑÐµ Ð´ÐµÑÐ¸, ÐºÐ°Ðº Ð´ÐµÑÐ¸, Ð° ÑÑ!Â». ÐÐ¾ÑÐµÐ¼Ñ Ð¼Ñ Ð¿ÐµÑÐµÐºÐ»Ð°Ð´ÑÐ²Ð°ÐµÐ¼ Ð½Ð°ÑÑ Ð¾ÑÐ²ÐµÑÑÑÐ²ÐµÐ½Ð½Ð¾ÑÑÑ Ð½Ð° ÑÐµÐ±ÐµÐ½ÐºÐ°? - ÑÐ»Ð°Ð¹Ð´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143536" cy="345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2357422" y="357166"/>
            <a:ext cx="2928958" cy="17145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100010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Весь в отца!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ya-roditel.ru/upload/iblock/3ec/3ec2669af828b26a944b03145202f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3048000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571472" y="1285860"/>
            <a:ext cx="2428892" cy="17145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наказание – моешь пол!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213</Words>
  <Application>Microsoft Office PowerPoint</Application>
  <PresentationFormat>Экран (4:3)</PresentationFormat>
  <Paragraphs>50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Большие комплексы маленьких детей</vt:lpstr>
      <vt:lpstr>Слайд 2</vt:lpstr>
      <vt:lpstr>Слайд 3</vt:lpstr>
      <vt:lpstr>Комплексы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Большие комплексы маленьких детей</dc:title>
  <dc:creator>DNA7 X64</dc:creator>
  <cp:lastModifiedBy>DNA7 X64</cp:lastModifiedBy>
  <cp:revision>80</cp:revision>
  <dcterms:created xsi:type="dcterms:W3CDTF">2019-03-21T19:35:53Z</dcterms:created>
  <dcterms:modified xsi:type="dcterms:W3CDTF">2019-04-08T18:16:08Z</dcterms:modified>
</cp:coreProperties>
</file>