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4723-DD22-4557-9C6B-5F9061B4FCC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0831-89BE-47EB-B27F-DF3D102A9A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voreskms.27.ru/files/uploads/RODITELI/testi_dlya_roditeley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Особенности работы с родителями при подготовке учащихся к ГИА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i="1" dirty="0" smtClean="0">
                <a:solidFill>
                  <a:schemeClr val="tx1"/>
                </a:solidFill>
              </a:rPr>
              <a:t>ГБОУ СОШ №594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Московского района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Санкт-Петербурга</a:t>
            </a:r>
          </a:p>
          <a:p>
            <a:pPr algn="r"/>
            <a:r>
              <a:rPr lang="ru-RU" i="1" dirty="0" err="1" smtClean="0">
                <a:solidFill>
                  <a:schemeClr val="tx1"/>
                </a:solidFill>
              </a:rPr>
              <a:t>Орина</a:t>
            </a:r>
            <a:r>
              <a:rPr lang="ru-RU" i="1" dirty="0" smtClean="0">
                <a:solidFill>
                  <a:schemeClr val="tx1"/>
                </a:solidFill>
              </a:rPr>
              <a:t> Эмма Григорьевна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428604"/>
            <a:ext cx="821537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снижение родительской тревожности в период подготовки и сдачи ГИА выпускниками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благоприятного эмоционально-психологического климата; </a:t>
            </a: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навыков позитивного общения с ребёнком; </a:t>
            </a: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 родителей выпускников навыков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саморегуляции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28662" y="285728"/>
            <a:ext cx="71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3636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экзаменационную пору основная задача родителей – создать комфортные оптимальные условия для подготовки ребенка и... не мешать ему. Поощрение, поддержка, реальная помощь, а главное – спокойствие взрослых помогают ребёнку успешно справиться с собственным волнением.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857496"/>
            <a:ext cx="4191030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1458676068_omoch-podrostku.jpg"/>
          <p:cNvPicPr>
            <a:picLocks noChangeAspect="1"/>
          </p:cNvPicPr>
          <p:nvPr/>
        </p:nvPicPr>
        <p:blipFill>
          <a:blip r:embed="rId3"/>
          <a:srcRect l="6251"/>
          <a:stretch>
            <a:fillRect/>
          </a:stretch>
        </p:blipFill>
        <p:spPr>
          <a:xfrm>
            <a:off x="4500562" y="2786058"/>
            <a:ext cx="4420193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57158" y="2571744"/>
            <a:ext cx="3357586" cy="32861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428596" y="2571744"/>
            <a:ext cx="3429024" cy="32861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0"/>
            <a:ext cx="8643998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Тесты для родителей: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«Родительская одаренность»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позволит понять и оценить то, насколько стиль взаимодействия родителей с ребенком соответствует практическим находкам наиболее одаренных родителей, добившихся успеха в воспитании своих детей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 и мой ребенок»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 Ваше представление о себе как о родителях, поможет сделать определенные выводы относительно проблем воспитания детей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«Какие мы родители» - хорошие ли мы родители и справляемся ли с обязанностями воспитателей?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http://www.dvoreskms.27.ru/files/uploads/RODITELI/testi_dlya_roditeley.pdf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175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Особенности работы с родителями при подготовке учащихся к ГИА</vt:lpstr>
      <vt:lpstr>Слайд 2</vt:lpstr>
      <vt:lpstr>Слайд 3</vt:lpstr>
      <vt:lpstr>Слайд 4</vt:lpstr>
      <vt:lpstr>Слайд 5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с родителями при подготовке учащихся к ГИА</dc:title>
  <dc:creator>DNA7 X64</dc:creator>
  <cp:lastModifiedBy>DNA7 X64</cp:lastModifiedBy>
  <cp:revision>4</cp:revision>
  <dcterms:created xsi:type="dcterms:W3CDTF">2016-12-07T19:19:23Z</dcterms:created>
  <dcterms:modified xsi:type="dcterms:W3CDTF">2016-12-07T19:57:10Z</dcterms:modified>
</cp:coreProperties>
</file>