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ADDCA"/>
    <a:srgbClr val="FC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40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1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74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4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6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9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F307-D862-4B3E-B928-F01AE5158816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D71D-2FA4-443F-8D84-26395FC09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34025" y="2709343"/>
            <a:ext cx="6657975" cy="411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43200"/>
            <a:ext cx="6657975" cy="4114800"/>
          </a:xfrm>
          <a:prstGeom prst="rect">
            <a:avLst/>
          </a:prstGeom>
        </p:spPr>
      </p:pic>
      <p:pic>
        <p:nvPicPr>
          <p:cNvPr id="2" name="Рисунок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11134" y="316345"/>
            <a:ext cx="11520000" cy="3240000"/>
          </a:xfrm>
          <a:prstGeom prst="rect">
            <a:avLst/>
          </a:prstGeom>
          <a:effectLst>
            <a:outerShdw blurRad="63500" dist="25400" dir="2700000" algn="tl" rotWithShape="0">
              <a:schemeClr val="accent4">
                <a:lumMod val="50000"/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8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8932" y="1056246"/>
            <a:ext cx="4608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Друзья мои, прекрасен наш союз! </a:t>
            </a:r>
          </a:p>
          <a:p>
            <a:r>
              <a:rPr lang="ru-RU" sz="2000" i="1" dirty="0" smtClean="0"/>
              <a:t>Он, как душа, неразделим и вечен — </a:t>
            </a:r>
          </a:p>
          <a:p>
            <a:r>
              <a:rPr lang="ru-RU" sz="2000" i="1" dirty="0" smtClean="0"/>
              <a:t>Неколебим, свободен и беспечен, </a:t>
            </a:r>
          </a:p>
          <a:p>
            <a:r>
              <a:rPr lang="ru-RU" sz="2000" i="1" dirty="0" smtClean="0"/>
              <a:t>Срастался он под сенью дружных муз. </a:t>
            </a:r>
          </a:p>
          <a:p>
            <a:r>
              <a:rPr lang="ru-RU" sz="2000" i="1" dirty="0" smtClean="0"/>
              <a:t>Куда бы нас ни бросила судьбина </a:t>
            </a:r>
          </a:p>
          <a:p>
            <a:r>
              <a:rPr lang="ru-RU" sz="2000" i="1" dirty="0" smtClean="0"/>
              <a:t>И </a:t>
            </a:r>
            <a:r>
              <a:rPr lang="ru-RU" sz="2000" i="1" dirty="0" err="1" smtClean="0"/>
              <a:t>счастие</a:t>
            </a:r>
            <a:r>
              <a:rPr lang="ru-RU" sz="2000" i="1" dirty="0" smtClean="0"/>
              <a:t> куда б ни повело, </a:t>
            </a:r>
          </a:p>
          <a:p>
            <a:r>
              <a:rPr lang="ru-RU" sz="2000" i="1" dirty="0" smtClean="0"/>
              <a:t>Всё те же мы: нам целый мир чужбина; </a:t>
            </a:r>
          </a:p>
          <a:p>
            <a:pPr>
              <a:spcAft>
                <a:spcPts val="1200"/>
              </a:spcAft>
            </a:pPr>
            <a:r>
              <a:rPr lang="ru-RU" sz="2000" i="1" dirty="0" smtClean="0"/>
              <a:t>Отечество нам Царское Село. </a:t>
            </a:r>
          </a:p>
          <a:p>
            <a:pPr algn="r"/>
            <a:r>
              <a:rPr lang="ru-RU" sz="2000" i="1" dirty="0" smtClean="0"/>
              <a:t>А.С. Пушкин «Лицей»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502" y="4849845"/>
            <a:ext cx="11235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Всероссийский день лицеиста обязан своим появлением учебному заведению, которое известно каждому образованному человеку. 19 октября 1811 года открылся Императорский Царскосельский лицей, в котором воспитывались Александр Пушкин и многие другие люди, прославившие Россию.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3" y="436814"/>
            <a:ext cx="5760000" cy="405910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512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000" y="5469194"/>
            <a:ext cx="1126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19 октября 2020 года в ГБОУ школе № 594 состоялся День Лицея. В этот день учителя </a:t>
            </a:r>
            <a:br>
              <a:rPr lang="ru-RU" sz="2400" dirty="0" smtClean="0"/>
            </a:br>
            <a:r>
              <a:rPr lang="ru-RU" sz="2400" dirty="0" smtClean="0"/>
              <a:t>и учащиеся принимали участие в целом ряде праздничных мероприятий. </a:t>
            </a:r>
          </a:p>
          <a:p>
            <a:r>
              <a:rPr lang="ru-RU" sz="2400" dirty="0" smtClean="0"/>
              <a:t>Каждый класс выполнил макет «Мой Пушкин».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" y="235949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2904066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78" y="235949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33" y="2904066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615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6" y="333999"/>
            <a:ext cx="3600000" cy="27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77733"/>
            <a:ext cx="3600000" cy="27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6" y="3877733"/>
            <a:ext cx="3600000" cy="27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999"/>
            <a:ext cx="3600000" cy="27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33" y="2421467"/>
            <a:ext cx="3600000" cy="27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915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25" y="296503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4182536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" y="296503"/>
            <a:ext cx="2700000" cy="36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3012536"/>
            <a:ext cx="2700000" cy="36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50" y="301735"/>
            <a:ext cx="2700000" cy="360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50" y="4182536"/>
            <a:ext cx="3240000" cy="243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769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6" y="305451"/>
            <a:ext cx="4955293" cy="64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90" y="305451"/>
            <a:ext cx="495529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EEE4"/>
            </a:gs>
            <a:gs pos="83000">
              <a:schemeClr val="accent2">
                <a:lumMod val="20000"/>
                <a:lumOff val="80000"/>
              </a:schemeClr>
            </a:gs>
            <a:gs pos="100000">
              <a:srgbClr val="FADD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401" y="3638749"/>
            <a:ext cx="698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/>
              <a:t>Проведены классные часы «День Лицея».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На переменах была организована радиотрансляция чтения произведений поэта учащимися школы.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Ко Дню Лицея готовились все: педагоги и учащиеся.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Ведь это прекрасный повод вспомнить наследие великого А.С. Пушкина. </a:t>
            </a:r>
            <a:endParaRPr lang="en-US" sz="2400" dirty="0" smtClean="0"/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И нам это удалось!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89" y="329877"/>
            <a:ext cx="3840000" cy="288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6" y="329877"/>
            <a:ext cx="3840000" cy="288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3" y="3691466"/>
            <a:ext cx="3840000" cy="2880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088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161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Solaris</dc:creator>
  <cp:lastModifiedBy>Solaris</cp:lastModifiedBy>
  <cp:revision>10</cp:revision>
  <dcterms:created xsi:type="dcterms:W3CDTF">2020-10-23T13:46:24Z</dcterms:created>
  <dcterms:modified xsi:type="dcterms:W3CDTF">2020-10-26T16:29:54Z</dcterms:modified>
</cp:coreProperties>
</file>