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D8A995-194D-4B0C-B9BE-9A0A60E9D0D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A65BEC-6979-4F41-BFCE-468EF31E0E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7175351" cy="40324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международный день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борьбы с наркоманией и незаконным оборотом наркотиков.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Наркомания – главная проблема современного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lang="ru-RU" b="1" dirty="0" smtClean="0">
                <a:solidFill>
                  <a:srgbClr val="1B669D"/>
                </a:solidFill>
                <a:effectLst/>
                <a:latin typeface="Arial"/>
              </a:rPr>
              <a:t/>
            </a:r>
            <a:br>
              <a:rPr lang="ru-RU" b="1" dirty="0" smtClean="0">
                <a:solidFill>
                  <a:srgbClr val="1B669D"/>
                </a:solidFill>
                <a:effectLst/>
                <a:latin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030207"/>
            <a:ext cx="3806240" cy="7920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ГБОУ школа №594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036" y="3834000"/>
            <a:ext cx="4032000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9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/>
          <a:stretch/>
        </p:blipFill>
        <p:spPr bwMode="auto">
          <a:xfrm>
            <a:off x="539552" y="441711"/>
            <a:ext cx="7668914" cy="582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3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136904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26 июня отмечается международный день борьбы с наркоманией и незаконным оборотом наркотиков, имеющий всемирное значение. </a:t>
            </a:r>
            <a:endParaRPr lang="ru-RU" dirty="0" smtClean="0"/>
          </a:p>
          <a:p>
            <a:pPr algn="just"/>
            <a:r>
              <a:rPr lang="ru-RU" dirty="0" smtClean="0"/>
              <a:t>Он </a:t>
            </a:r>
            <a:r>
              <a:rPr lang="ru-RU" dirty="0"/>
              <a:t>был учрежден в 1987 году как выражение решимости Генеральной Ассамблеи ООН усилить свою деятельность и создать мировое общество, свободное от злоупотребления наркотиками. Основанием для такого решения стали рекомендации Международной конференции по борьбе со злоупотреблением наркотическими средствами и их незаконным оборотом, принявшей обширный план деятельности по борьбе с наркотической зависимостью.</a:t>
            </a:r>
          </a:p>
        </p:txBody>
      </p:sp>
    </p:spTree>
    <p:extLst>
      <p:ext uri="{BB962C8B-B14F-4D97-AF65-F5344CB8AC3E}">
        <p14:creationId xmlns:p14="http://schemas.microsoft.com/office/powerpoint/2010/main" val="116381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algn="just"/>
            <a:r>
              <a:rPr lang="ru-RU" dirty="0"/>
              <a:t>В нашей стране в задачу Федеральной службы по контролю за оборотом наркотических средств и психотропных веществ (ФСКН) входит выявление преступлений и мероприятия по борьбе с наркоманией, профилактическая работа по снижению наркотизации общества. В России под лозунгами «НЕТ – наркотикам!» проходят многочисленные спортивные и оздоровительные мероприятия, встречи со студентами, школьниками, педагогами 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46449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algn="just"/>
            <a:r>
              <a:rPr lang="ru-RU" dirty="0"/>
              <a:t>Злоупотребление наркотиками наносит огромный вред здоровью населения и общественной безопасности, ставит под угрозу мирное развитие и стабильное существование общества во многих странах.</a:t>
            </a:r>
          </a:p>
          <a:p>
            <a:pPr algn="just"/>
            <a:r>
              <a:rPr lang="ru-RU" dirty="0" smtClean="0"/>
              <a:t>Международный </a:t>
            </a:r>
            <a:r>
              <a:rPr lang="ru-RU" dirty="0"/>
              <a:t>день борьбы с наркоманией способствует массовому решению такой  серьезной проблемы нашего времени, как наркомания. Этот вопрос не должен оставлять равнодушным ни одного человека на Земле. Только благодаря совместным усилиям можно добиться положительных результатов в решении глобальной проблемы наших дней — наркомании.</a:t>
            </a:r>
          </a:p>
        </p:txBody>
      </p:sp>
    </p:spTree>
    <p:extLst>
      <p:ext uri="{BB962C8B-B14F-4D97-AF65-F5344CB8AC3E}">
        <p14:creationId xmlns:p14="http://schemas.microsoft.com/office/powerpoint/2010/main" val="44768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algn="just"/>
            <a:r>
              <a:rPr lang="ru-RU" dirty="0"/>
              <a:t>Наркотики не безопасны, несмотря на распространенное заблуждение. За первой дозой наркотика обычно следует продолжение – мозг быстро привыкает к сильной стимуляции </a:t>
            </a:r>
            <a:r>
              <a:rPr lang="ru-RU" dirty="0" err="1"/>
              <a:t>психоактивными</a:t>
            </a:r>
            <a:r>
              <a:rPr lang="ru-RU" dirty="0"/>
              <a:t> веществами. Поэтому избавиться от наркотической зависимости очень трудно, а она становится источником проблем не только для наркомана, но и для окружающих.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49719" r="10946"/>
          <a:stretch/>
        </p:blipFill>
        <p:spPr bwMode="auto">
          <a:xfrm>
            <a:off x="2124000" y="3933056"/>
            <a:ext cx="4896000" cy="286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34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</TotalTime>
  <Words>269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Century Schoolbook</vt:lpstr>
      <vt:lpstr>Times New Roman</vt:lpstr>
      <vt:lpstr>Wingdings</vt:lpstr>
      <vt:lpstr>Wingdings 2</vt:lpstr>
      <vt:lpstr>Эркер</vt:lpstr>
      <vt:lpstr>26 июня – международный день борьбы с наркоманией и незаконным оборотом наркотиков.  Наркомания – главная проблема современного общества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июня -международный день борьбы с наркоманией и незаконным оборотом наркотиков.  Наркомания – главная проблема современного общества</dc:title>
  <dc:creator>User</dc:creator>
  <cp:lastModifiedBy>Solaris</cp:lastModifiedBy>
  <cp:revision>3</cp:revision>
  <dcterms:created xsi:type="dcterms:W3CDTF">2021-06-23T08:35:24Z</dcterms:created>
  <dcterms:modified xsi:type="dcterms:W3CDTF">2021-06-23T11:05:00Z</dcterms:modified>
</cp:coreProperties>
</file>