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4" r:id="rId9"/>
    <p:sldId id="265" r:id="rId10"/>
    <p:sldId id="268" r:id="rId11"/>
    <p:sldId id="266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альбом и гвозди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79969"/>
            <a:ext cx="7020272" cy="4905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6" y="766465"/>
            <a:ext cx="6730008" cy="1222375"/>
          </a:xfrm>
        </p:spPr>
        <p:txBody>
          <a:bodyPr>
            <a:normAutofit/>
          </a:bodyPr>
          <a:lstStyle/>
          <a:p>
            <a:pPr lvl="0" algn="ctr"/>
            <a:r>
              <a:rPr lang="ru-RU" sz="5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Дорога в Ленинград</a:t>
            </a:r>
            <a:endParaRPr lang="ru-RU" sz="54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20000">
            <a:off x="2940543" y="3393525"/>
            <a:ext cx="16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Мария</a:t>
            </a:r>
          </a:p>
          <a:p>
            <a:r>
              <a:rPr lang="ru-RU" sz="2200" dirty="0" smtClean="0"/>
              <a:t>Дмитриевна</a:t>
            </a:r>
          </a:p>
          <a:p>
            <a:r>
              <a:rPr lang="ru-RU" sz="2200" dirty="0" smtClean="0"/>
              <a:t>Денисенко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rver\Desktop\Учителя блокадники\ДенисенкоМД,3.jpg"/>
          <p:cNvPicPr>
            <a:picLocks noChangeAspect="1" noChangeArrowheads="1"/>
          </p:cNvPicPr>
          <p:nvPr/>
        </p:nvPicPr>
        <p:blipFill>
          <a:blip r:embed="rId2" cstate="print"/>
          <a:srcRect t="4688"/>
          <a:stretch>
            <a:fillRect/>
          </a:stretch>
        </p:blipFill>
        <p:spPr bwMode="auto">
          <a:xfrm>
            <a:off x="179512" y="116632"/>
            <a:ext cx="5040000" cy="3024336"/>
          </a:xfrm>
          <a:prstGeom prst="rect">
            <a:avLst/>
          </a:prstGeom>
          <a:noFill/>
        </p:spPr>
      </p:pic>
      <p:pic>
        <p:nvPicPr>
          <p:cNvPr id="20483" name="Picture 3" descr="C:\Users\Server\Desktop\Учителя блокадники\Денисенкко,6.jpg"/>
          <p:cNvPicPr>
            <a:picLocks noChangeAspect="1" noChangeArrowheads="1"/>
          </p:cNvPicPr>
          <p:nvPr/>
        </p:nvPicPr>
        <p:blipFill>
          <a:blip r:embed="rId3" cstate="print"/>
          <a:srcRect t="4295"/>
          <a:stretch>
            <a:fillRect/>
          </a:stretch>
        </p:blipFill>
        <p:spPr bwMode="auto">
          <a:xfrm>
            <a:off x="3923928" y="3501008"/>
            <a:ext cx="5040000" cy="320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Было всё: война, голод, потеря близких, карточки, одежда для учителей по ордерам…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Но была и радость ПОБЕДЫ, гордость за свою страну, за свой родной город Ленинград, любовь и благодарность учеников, признательность коллег.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Мария Дмитриевна – Учитель настоящий, Человек – необыкновенный.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В 2009 году исполнилось 70 лет педагогического стажа Учителя начальных классов школы №594 Марии Дмитриевны Денисенко!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pic>
        <p:nvPicPr>
          <p:cNvPr id="19459" name="Picture 3" descr="C:\Users\Server\Desktop\Учителя блокадники\ДенисенкоМД,7,1975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382522" cy="48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Более 60 лет она была в учительском строю с того далекого 1939 года, когда, закончив педагогическое училище имени Н.А.Некрасова, семнадцатилетней девочкой переступила порог школы.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Начала свою педагогическую деятельность Мария Дмитриевна в школе №377, что находилась на Средней рогатке, потом работала в 374 школе, 352 школе, 507школе, и много лет служила в школе №594.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Наша дорогая Мария Дмитриевна богатый человек: 56 лет прожила она с мужем, который был военным врачом, у неё есть дочь, три внука, четыре правнука.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Богата она любовью и своих учеников, и своих коллег.</a:t>
            </a:r>
            <a:endParaRPr lang="ru-RU" sz="2000" dirty="0"/>
          </a:p>
        </p:txBody>
      </p:sp>
      <p:pic>
        <p:nvPicPr>
          <p:cNvPr id="2049" name="Picture 1" descr="C:\Users\Server\Desktop\Учителя блокадники\2009год.JPG"/>
          <p:cNvPicPr>
            <a:picLocks noChangeAspect="1" noChangeArrowheads="1"/>
          </p:cNvPicPr>
          <p:nvPr/>
        </p:nvPicPr>
        <p:blipFill>
          <a:blip r:embed="rId2" cstate="print"/>
          <a:srcRect l="3019" t="7744"/>
          <a:stretch>
            <a:fillRect/>
          </a:stretch>
        </p:blipFill>
        <p:spPr bwMode="auto">
          <a:xfrm>
            <a:off x="2142000" y="4077070"/>
            <a:ext cx="4860000" cy="262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7192"/>
            <a:ext cx="84969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/>
              <a:t>Счастья Вам, здоровья, дорогая Мария Дмитриева!</a:t>
            </a:r>
            <a:endParaRPr lang="ru-RU" sz="2000" b="1" dirty="0" smtClean="0"/>
          </a:p>
          <a:p>
            <a:pPr algn="ctr">
              <a:spcAft>
                <a:spcPts val="600"/>
              </a:spcAft>
            </a:pPr>
            <a:r>
              <a:rPr lang="ru-RU" sz="2000" dirty="0" smtClean="0"/>
              <a:t>Спасибо за Победу, за преданность нашему Городу, </a:t>
            </a:r>
            <a:br>
              <a:rPr lang="ru-RU" sz="2000" dirty="0" smtClean="0"/>
            </a:br>
            <a:r>
              <a:rPr lang="ru-RU" sz="2000" dirty="0" smtClean="0"/>
              <a:t>за верность профессии Учителя, за солнечный свет души, </a:t>
            </a:r>
            <a:br>
              <a:rPr lang="ru-RU" sz="2000" dirty="0" smtClean="0"/>
            </a:br>
            <a:r>
              <a:rPr lang="ru-RU" sz="2000" dirty="0" smtClean="0"/>
              <a:t>который Вы щедро дарите людям!</a:t>
            </a:r>
            <a:endParaRPr lang="ru-RU" sz="2000" b="1" dirty="0" smtClean="0"/>
          </a:p>
        </p:txBody>
      </p:sp>
      <p:pic>
        <p:nvPicPr>
          <p:cNvPr id="1025" name="Picture 1" descr="C:\Users\Server\Desktop\Учителя блокадники\ДенисенкоМД,2009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487" y="404664"/>
            <a:ext cx="530902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Закончился третий учебный год юной ленинградской учительницы Маши. </a:t>
            </a:r>
            <a:br>
              <a:rPr lang="ru-RU" sz="2000" dirty="0" smtClean="0"/>
            </a:br>
            <a:r>
              <a:rPr lang="ru-RU" sz="2000" dirty="0" smtClean="0"/>
              <a:t>Стояло теплое лето, впереди был долгожданный отпуск.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20 июня Маша приехала в Смоленскую область, а 22 июня – началась война.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Немцы бомбили Смоленск. Пять дней город переходил от наших к немцам, от немцев </a:t>
            </a:r>
            <a:br>
              <a:rPr lang="ru-RU" sz="2000" dirty="0" smtClean="0"/>
            </a:br>
            <a:r>
              <a:rPr lang="ru-RU" sz="2000" dirty="0" smtClean="0"/>
              <a:t>к нашим.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А в Ленинграде остались мама и папа. Нужно во что бы то ни стало вернуться домой.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Маша каждый день ходит на вокзал, но кассы уже не работают, поезда на Ленинград не идут. </a:t>
            </a:r>
            <a:br>
              <a:rPr lang="ru-RU" sz="2000" dirty="0" smtClean="0"/>
            </a:br>
            <a:r>
              <a:rPr lang="ru-RU" sz="2000" dirty="0" smtClean="0"/>
              <a:t>Но она говорит себе: «Я буду в Ленинграде!»</a:t>
            </a:r>
            <a:endParaRPr lang="ru-RU" sz="2000" dirty="0"/>
          </a:p>
        </p:txBody>
      </p:sp>
      <p:pic>
        <p:nvPicPr>
          <p:cNvPr id="5122" name="Picture 2" descr="C:\Users\Server\Desktop\Учителя блокадники\ДенисенкоМД,8,1939год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652120" y="1772816"/>
            <a:ext cx="3335274" cy="494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4726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000" dirty="0" smtClean="0"/>
              <a:t>Маша решает идти пешком. Мимо идут машины, но ни одна не останавливается. Однажды девушка не выдержала и замахала руками: «Остановитесь!» Водитель-солдат остановил машину: </a:t>
            </a:r>
          </a:p>
          <a:p>
            <a:pPr lvl="0"/>
            <a:r>
              <a:rPr lang="ru-RU" sz="2000" dirty="0" smtClean="0"/>
              <a:t>- Возьмите меня с собой!</a:t>
            </a:r>
            <a:endParaRPr lang="ru-RU" sz="2000" b="1" dirty="0" smtClean="0"/>
          </a:p>
          <a:p>
            <a:pPr lvl="0"/>
            <a:r>
              <a:rPr lang="ru-RU" sz="2000" dirty="0" smtClean="0"/>
              <a:t>- Тебе куда?</a:t>
            </a:r>
            <a:endParaRPr lang="ru-RU" sz="2000" b="1" dirty="0" smtClean="0"/>
          </a:p>
          <a:p>
            <a:pPr lvl="0"/>
            <a:r>
              <a:rPr lang="ru-RU" sz="2000" dirty="0" smtClean="0"/>
              <a:t>- В Ленинград.</a:t>
            </a:r>
            <a:endParaRPr lang="ru-RU" sz="2000" b="1" dirty="0" smtClean="0"/>
          </a:p>
          <a:p>
            <a:pPr lvl="0"/>
            <a:r>
              <a:rPr lang="ru-RU" sz="2000" dirty="0" smtClean="0"/>
              <a:t>- А мы в Вязьму.</a:t>
            </a:r>
            <a:endParaRPr lang="ru-RU" sz="2000" b="1" dirty="0" smtClean="0"/>
          </a:p>
          <a:p>
            <a:pPr lvl="0">
              <a:spcAft>
                <a:spcPts val="1200"/>
              </a:spcAft>
            </a:pPr>
            <a:r>
              <a:rPr lang="ru-RU" sz="2000" dirty="0" smtClean="0"/>
              <a:t>- Возьмите.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Солдат посмотрел на худенькую девушку, сжалился над ней и взял с собой. Машина шла под непрестанным огнём фашистов.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Но страшно не было. В Вязьму приехали ночью. Дальше девушке нельзя. Солдат высадил Машу на вокзале, дал сухарей и уехал.</a:t>
            </a:r>
            <a:endParaRPr lang="ru-RU" sz="2000" dirty="0"/>
          </a:p>
        </p:txBody>
      </p:sp>
      <p:pic>
        <p:nvPicPr>
          <p:cNvPr id="3" name="Рисунок 2" descr="276884485.jpg"/>
          <p:cNvPicPr>
            <a:picLocks noChangeAspect="1"/>
          </p:cNvPicPr>
          <p:nvPr/>
        </p:nvPicPr>
        <p:blipFill>
          <a:blip r:embed="rId2" cstate="print"/>
          <a:srcRect l="30344" b="3233"/>
          <a:stretch>
            <a:fillRect/>
          </a:stretch>
        </p:blipFill>
        <p:spPr>
          <a:xfrm>
            <a:off x="5652120" y="260648"/>
            <a:ext cx="331735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6886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Она осталась одна. Ночь. Вокзал. Ни одного человека. Куда идти Маша не знала. Лишь одна мысль согревала ей сердце: «Я должна дойти домой, в Ленинград, к маме». Вдруг она увидела огонёк. Он приближался. Это оказался товарный поезд с солдатами. Минуты остановки. </a:t>
            </a:r>
            <a:br>
              <a:rPr lang="ru-RU" sz="2000" dirty="0" smtClean="0"/>
            </a:br>
            <a:r>
              <a:rPr lang="ru-RU" sz="2000" dirty="0" smtClean="0"/>
              <a:t>Маша подбежала к вагону:</a:t>
            </a:r>
            <a:endParaRPr lang="ru-RU" sz="2000" b="1" dirty="0" smtClean="0"/>
          </a:p>
          <a:p>
            <a:r>
              <a:rPr lang="ru-RU" sz="2000" dirty="0" smtClean="0"/>
              <a:t> -Вы куда?</a:t>
            </a:r>
            <a:endParaRPr lang="ru-RU" sz="2000" b="1" dirty="0" smtClean="0"/>
          </a:p>
          <a:p>
            <a:r>
              <a:rPr lang="ru-RU" sz="2000" dirty="0" smtClean="0"/>
              <a:t> -Не знаем.</a:t>
            </a:r>
            <a:endParaRPr lang="ru-RU" sz="2000" b="1" dirty="0" smtClean="0"/>
          </a:p>
          <a:p>
            <a:r>
              <a:rPr lang="ru-RU" sz="2000" dirty="0" smtClean="0"/>
              <a:t> -Возьмите меня!</a:t>
            </a:r>
            <a:endParaRPr lang="ru-RU" sz="2000" b="1" dirty="0" smtClean="0"/>
          </a:p>
          <a:p>
            <a:r>
              <a:rPr lang="ru-RU" sz="2000" dirty="0" smtClean="0"/>
              <a:t> -Нельзя, офицеры не разрешают.</a:t>
            </a:r>
            <a:endParaRPr lang="ru-RU" sz="2000" b="1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Маша расплакалась от беспомощности.</a:t>
            </a:r>
            <a:endParaRPr lang="ru-RU" sz="2000" b="1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- Не плачьте, девушка. Когда услышите сигнал к отправлению, подбегайте к вагону, мы поднимем вас на руках.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7227" y="188640"/>
            <a:ext cx="3048339" cy="2376264"/>
          </a:xfrm>
          <a:prstGeom prst="rect">
            <a:avLst/>
          </a:prstGeom>
        </p:spPr>
      </p:pic>
      <p:pic>
        <p:nvPicPr>
          <p:cNvPr id="4" name="Рисунок 3" descr="1270202647.53.jpg"/>
          <p:cNvPicPr>
            <a:picLocks noChangeAspect="1"/>
          </p:cNvPicPr>
          <p:nvPr/>
        </p:nvPicPr>
        <p:blipFill>
          <a:blip r:embed="rId3" cstate="print">
            <a:grayscl/>
          </a:blip>
          <a:srcRect b="7240"/>
          <a:stretch>
            <a:fillRect/>
          </a:stretch>
        </p:blipFill>
        <p:spPr>
          <a:xfrm>
            <a:off x="6120480" y="3140968"/>
            <a:ext cx="2772000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Маша так и сделала. Оказавшись в вагоне, она увидела, что это теплушка, в которых раньше возили коров. Но теперь это было неважно. Главное – она ехала домой, вокруг свои, ровесники, солдаты. Машу накормили, расспросили, и впервые за несколько дней ей удалось немного поспать.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Состав остановился, девушку высадили, а ребята поехали обратно – на войну. Опять девушка осталась одна, не понимая, где она. Впереди было картофельное поле.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Она пошла. На следующий день встретились люди, три женщины и один мужчина. На счастье, они тоже были ленинградцы.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pic>
        <p:nvPicPr>
          <p:cNvPr id="3" name="Рисунок 2" descr="02.101.jpg"/>
          <p:cNvPicPr>
            <a:picLocks noChangeAspect="1"/>
          </p:cNvPicPr>
          <p:nvPr/>
        </p:nvPicPr>
        <p:blipFill>
          <a:blip r:embed="rId2" cstate="print"/>
          <a:srcRect t="15537"/>
          <a:stretch>
            <a:fillRect/>
          </a:stretch>
        </p:blipFill>
        <p:spPr>
          <a:xfrm>
            <a:off x="2195736" y="3717032"/>
            <a:ext cx="4752528" cy="3010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6085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А мимо шли машины, подводы, одна из которых довезла их до станции Мга. Но дальше было нельзя, с этой стороны в Ленинград уже не пропускали. Решили пробираться  через Тихвин, но и там уже проходила линия фронта.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Оставался один путь – через Шлиссельбург.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Пошли ночью, переночевали в сарае, </a:t>
            </a:r>
            <a:br>
              <a:rPr lang="ru-RU" sz="2000" dirty="0" smtClean="0"/>
            </a:br>
            <a:r>
              <a:rPr lang="ru-RU" sz="2000" dirty="0" smtClean="0"/>
              <a:t>а с рассветом на переправу. Бомбёжка! Добрались.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Долго искали поезд на Ленинград, но ни один из них не брал пассажиров. Самовольно успели впрыгнуть в проходивший поезд и, наконец, оказались на Финляндском вокзале.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Полтора месяца дороги!</a:t>
            </a:r>
          </a:p>
        </p:txBody>
      </p:sp>
      <p:pic>
        <p:nvPicPr>
          <p:cNvPr id="3" name="Рисунок 2" descr="1450_66565672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836712"/>
            <a:ext cx="3783738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1044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Одежда Маши пришла в негодность, в узелке чудом осталось одно платье. Она переоделась и пошла домой.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Вот она родная </a:t>
            </a:r>
            <a:r>
              <a:rPr lang="ru-RU" sz="2000" dirty="0" err="1" smtClean="0"/>
              <a:t>Собировская</a:t>
            </a:r>
            <a:r>
              <a:rPr lang="ru-RU" sz="2000" dirty="0" smtClean="0"/>
              <a:t> улица. Здесь ждут её мама и папа. Радость встречи, слёзы, разговоры – дома! Так близко родители войны ещё не видели, и когда Маша предложила идти рыть окопы, они грустно улыбнулись.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Вскоре в Ленинграде начались бомбёжки. БЛОКАДА.</a:t>
            </a:r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320000" cy="2882408"/>
          </a:xfrm>
          <a:prstGeom prst="rect">
            <a:avLst/>
          </a:prstGeom>
        </p:spPr>
      </p:pic>
      <p:pic>
        <p:nvPicPr>
          <p:cNvPr id="6" name="Рисунок 5" descr="12BDA67AEB32CDF2BE15221413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356000" cy="2986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Маша вернулась в школу, вступила в комсомольский отряд, в составе которого она обходила квартиры и помогала тем, кто остался один после смерти близких. Дежурила на крышах, тушила зажигательные бомбы, работала на уборке улиц города, учила детей. Город стал фронтом, каждый оставшийся житель – бойцом. Жить было всё труднее, всё меньше и меньше становился кусочек хлеба. Начиная с сентября 1941 года в течение первой военной осени паёк сокращался пять раз. С двадцатого ноября хлебная норма стала 125 граммов…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В 1942 году на санках Маша отвезла на </a:t>
            </a:r>
            <a:r>
              <a:rPr lang="ru-RU" sz="2000" dirty="0" err="1" smtClean="0"/>
              <a:t>Серафимовское</a:t>
            </a:r>
            <a:r>
              <a:rPr lang="ru-RU" sz="2000" dirty="0" smtClean="0"/>
              <a:t> кладбище отца.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В 1943 году вместе с мамой её эвакуировали  в Краснодарский край, в станицу Воздвиженская, </a:t>
            </a:r>
            <a:r>
              <a:rPr lang="ru-RU" sz="2000" dirty="0" err="1" smtClean="0"/>
              <a:t>Темиргоевского</a:t>
            </a:r>
            <a:r>
              <a:rPr lang="ru-RU" sz="2000" dirty="0" smtClean="0"/>
              <a:t> района, где она продолжала работать учителем. </a:t>
            </a:r>
            <a:endParaRPr lang="ru-RU" sz="2000" b="1" dirty="0" smtClean="0"/>
          </a:p>
        </p:txBody>
      </p:sp>
      <p:pic>
        <p:nvPicPr>
          <p:cNvPr id="3" name="Рисунок 2" descr="blokadnii-hleb.jpg"/>
          <p:cNvPicPr>
            <a:picLocks noChangeAspect="1"/>
          </p:cNvPicPr>
          <p:nvPr/>
        </p:nvPicPr>
        <p:blipFill>
          <a:blip r:embed="rId2" cstate="print"/>
          <a:srcRect r="3989" b="22658"/>
          <a:stretch>
            <a:fillRect/>
          </a:stretch>
        </p:blipFill>
        <p:spPr>
          <a:xfrm>
            <a:off x="395536" y="4586320"/>
            <a:ext cx="3456384" cy="2088232"/>
          </a:xfrm>
          <a:prstGeom prst="rect">
            <a:avLst/>
          </a:prstGeom>
        </p:spPr>
      </p:pic>
      <p:pic>
        <p:nvPicPr>
          <p:cNvPr id="4" name="Рисунок 3" descr="7ad42a277b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93096"/>
            <a:ext cx="3377952" cy="2381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9540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Фашисты захватили станицу и держали людей в страхе в течение пяти месяцев. Однажды ночью в окно дома постучали. Это был молодой парень Юра Шаров, который предупредил о том, что немцы утром расстреляют всех комсомольцев. Всю ночь провела Маша с мамой в ущелье горной реки. А наутро пришли советские солдаты и выбили фашистов из станицы.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Когда закончилась война, вернуться в Ленинград было не просто, но Маша, написав заявление в ГОРОНО, быстро получила вызов - разрешение на возвращение.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1945 год. Она вновь в любимом городе, теперь уже навсегда.</a:t>
            </a:r>
            <a:endParaRPr lang="ru-RU" sz="2000" b="1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Удивительная женщина – Мария Дмитриевна Денисенко связала свою жизнь с профессией Учителя. </a:t>
            </a:r>
            <a:endParaRPr lang="ru-RU" sz="2000" dirty="0"/>
          </a:p>
        </p:txBody>
      </p:sp>
      <p:pic>
        <p:nvPicPr>
          <p:cNvPr id="3" name="Picture 2" descr="C:\Users\Server\Desktop\Учителя блокадники\ДенисенкоМД,4,1Б,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4149080"/>
            <a:ext cx="3875030" cy="2628000"/>
          </a:xfrm>
          <a:prstGeom prst="rect">
            <a:avLst/>
          </a:prstGeom>
          <a:noFill/>
        </p:spPr>
      </p:pic>
      <p:pic>
        <p:nvPicPr>
          <p:cNvPr id="21506" name="Picture 2" descr="C:\Users\Server\Desktop\Учителя блокадники\Денисенкко,5,УчителяМосковскогоР-на,1953г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817315" cy="26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548DD4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841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Дорога в Ленинград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Solaris</cp:lastModifiedBy>
  <cp:revision>17</cp:revision>
  <dcterms:created xsi:type="dcterms:W3CDTF">2013-12-12T09:48:07Z</dcterms:created>
  <dcterms:modified xsi:type="dcterms:W3CDTF">2020-11-16T14:24:53Z</dcterms:modified>
</cp:coreProperties>
</file>