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E88681-F71F-40CB-BF7E-9E7C89EC7F9E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BF665C-6265-4836-B01D-73F8EA107D65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E88681-F71F-40CB-BF7E-9E7C89EC7F9E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BF665C-6265-4836-B01D-73F8EA107D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E88681-F71F-40CB-BF7E-9E7C89EC7F9E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BF665C-6265-4836-B01D-73F8EA107D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E88681-F71F-40CB-BF7E-9E7C89EC7F9E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BF665C-6265-4836-B01D-73F8EA107D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E88681-F71F-40CB-BF7E-9E7C89EC7F9E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BF665C-6265-4836-B01D-73F8EA107D6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E88681-F71F-40CB-BF7E-9E7C89EC7F9E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BF665C-6265-4836-B01D-73F8EA107D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E88681-F71F-40CB-BF7E-9E7C89EC7F9E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BF665C-6265-4836-B01D-73F8EA107D6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E88681-F71F-40CB-BF7E-9E7C89EC7F9E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BF665C-6265-4836-B01D-73F8EA107D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E88681-F71F-40CB-BF7E-9E7C89EC7F9E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BF665C-6265-4836-B01D-73F8EA107D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E88681-F71F-40CB-BF7E-9E7C89EC7F9E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BF665C-6265-4836-B01D-73F8EA107D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EE88681-F71F-40CB-BF7E-9E7C89EC7F9E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3BF665C-6265-4836-B01D-73F8EA107D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EE88681-F71F-40CB-BF7E-9E7C89EC7F9E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3BF665C-6265-4836-B01D-73F8EA107D6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47;&#1040;&#1043;&#1056;&#1059;&#1047;&#1050;&#1048;\&#1042;&#1089;&#1090;&#1088;&#1077;&#1095;&#1072;%20&#1076;&#1074;&#1091;&#1093;%20&#1089;&#1077;&#1088;&#1076;&#1077;&#1094;%20&#1055;&#1072;&#1074;&#1077;&#1083;%20&#1056;&#1091;&#1078;&#1080;&#1094;&#1082;&#1080;&#1081;%20&#1080;&#1085;&#1089;&#1090;&#1088;&#1091;&#1084;&#1077;&#1085;&#1090;&#1072;&#1083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Картинки по запросу год театра занавес"/>
          <p:cNvSpPr>
            <a:spLocks noGrp="1" noChangeAspect="1" noChangeArrowheads="1"/>
          </p:cNvSpPr>
          <p:nvPr>
            <p:ph type="subTitle" idx="1"/>
          </p:nvPr>
        </p:nvSpPr>
        <p:spPr bwMode="auto"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год театра занаве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артинки по запросу год театра занаве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874" y="0"/>
            <a:ext cx="9149873" cy="6858000"/>
          </a:xfrm>
          <a:prstGeom prst="rect">
            <a:avLst/>
          </a:prstGeom>
          <a:noFill/>
        </p:spPr>
      </p:pic>
      <p:pic>
        <p:nvPicPr>
          <p:cNvPr id="7" name="Встреча двух сердец Павел Ружицкий инструмента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496" y="6286496"/>
            <a:ext cx="57150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ЗАГРУЗКИ\IMG_20191004_125939.jpg"/>
          <p:cNvPicPr/>
          <p:nvPr/>
        </p:nvPicPr>
        <p:blipFill>
          <a:blip r:embed="rId2" cstate="print"/>
          <a:srcRect l="2449" t="20507"/>
          <a:stretch>
            <a:fillRect/>
          </a:stretch>
        </p:blipFill>
        <p:spPr bwMode="auto">
          <a:xfrm>
            <a:off x="428596" y="357166"/>
            <a:ext cx="8358246" cy="60007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ЗАГРУЗКИ\IMG_20191004_125945.jpg"/>
          <p:cNvPicPr/>
          <p:nvPr/>
        </p:nvPicPr>
        <p:blipFill>
          <a:blip r:embed="rId2" cstate="print"/>
          <a:srcRect t="6452" b="2715"/>
          <a:stretch>
            <a:fillRect/>
          </a:stretch>
        </p:blipFill>
        <p:spPr bwMode="auto">
          <a:xfrm>
            <a:off x="428596" y="357166"/>
            <a:ext cx="8358246" cy="62151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ЗАГРУЗКИ\IMG_20191004_130002.jpg"/>
          <p:cNvPicPr/>
          <p:nvPr/>
        </p:nvPicPr>
        <p:blipFill>
          <a:blip r:embed="rId2" cstate="print"/>
          <a:srcRect l="1410" r="1158" b="2995"/>
          <a:stretch>
            <a:fillRect/>
          </a:stretch>
        </p:blipFill>
        <p:spPr bwMode="auto">
          <a:xfrm>
            <a:off x="285721" y="357166"/>
            <a:ext cx="8572560" cy="62865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ЗАГРУЗКИ\IMG_20191004_130011 (1).jpg"/>
          <p:cNvPicPr/>
          <p:nvPr/>
        </p:nvPicPr>
        <p:blipFill>
          <a:blip r:embed="rId2" cstate="print"/>
          <a:srcRect l="2623" b="3312"/>
          <a:stretch>
            <a:fillRect/>
          </a:stretch>
        </p:blipFill>
        <p:spPr bwMode="auto">
          <a:xfrm>
            <a:off x="428597" y="428604"/>
            <a:ext cx="8358246" cy="60722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год театра занавес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0628" y="4643446"/>
            <a:ext cx="4143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До новых встреч!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s://e.mail.ru/api/v1/messages/attaches/view?id=6ZAAUJxYxvkvDUBpCg8kMhXR:oCrZs8Jb32W&amp;type=cloud_stock&amp;x-email=emmaorina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e.mail.ru/api/v1/messages/attaches/view?id=6ZAAUJxYxvkvDUBpCg8kMhXR:oCrZs8Jb32W&amp;type=cloud_stock&amp;x-email=emmaorina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D:\ЗАГРУЗКИ\IMG_20191004_125827.jpg"/>
          <p:cNvPicPr/>
          <p:nvPr/>
        </p:nvPicPr>
        <p:blipFill>
          <a:blip r:embed="rId2" cstate="print"/>
          <a:srcRect l="6775" r="5311"/>
          <a:stretch>
            <a:fillRect/>
          </a:stretch>
        </p:blipFill>
        <p:spPr bwMode="auto">
          <a:xfrm>
            <a:off x="285720" y="285728"/>
            <a:ext cx="8572560" cy="63579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ЗАГРУЗКИ\IMG_20191004_125749.jpg"/>
          <p:cNvPicPr/>
          <p:nvPr/>
        </p:nvPicPr>
        <p:blipFill>
          <a:blip r:embed="rId2" cstate="print"/>
          <a:srcRect t="13594"/>
          <a:stretch>
            <a:fillRect/>
          </a:stretch>
        </p:blipFill>
        <p:spPr bwMode="auto">
          <a:xfrm>
            <a:off x="428596" y="214290"/>
            <a:ext cx="8429684" cy="64294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ЗАГРУЗКИ\IMG_20191004_125739.jpg"/>
          <p:cNvPicPr/>
          <p:nvPr/>
        </p:nvPicPr>
        <p:blipFill>
          <a:blip r:embed="rId2" cstate="print"/>
          <a:srcRect l="4179"/>
          <a:stretch>
            <a:fillRect/>
          </a:stretch>
        </p:blipFill>
        <p:spPr bwMode="auto">
          <a:xfrm>
            <a:off x="285720" y="357166"/>
            <a:ext cx="8501122" cy="62865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ЗАГРУЗКИ\IMG_20191004_125708.jpg"/>
          <p:cNvPicPr/>
          <p:nvPr/>
        </p:nvPicPr>
        <p:blipFill>
          <a:blip r:embed="rId2" cstate="print"/>
          <a:srcRect l="1583" r="6523"/>
          <a:stretch>
            <a:fillRect/>
          </a:stretch>
        </p:blipFill>
        <p:spPr bwMode="auto">
          <a:xfrm>
            <a:off x="428596" y="357166"/>
            <a:ext cx="8429683" cy="62865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ЗАГРУЗКИ\IMG_20191004_1258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215369" cy="62865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ЗАГРУЗКИ\IMG_20191004_125901.jpg"/>
          <p:cNvPicPr/>
          <p:nvPr/>
        </p:nvPicPr>
        <p:blipFill>
          <a:blip r:embed="rId2" cstate="print"/>
          <a:srcRect l="9204" r="6696" b="1613"/>
          <a:stretch>
            <a:fillRect/>
          </a:stretch>
        </p:blipFill>
        <p:spPr bwMode="auto">
          <a:xfrm>
            <a:off x="214282" y="285728"/>
            <a:ext cx="8572559" cy="63579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ЗАГРУЗКИ\IMG_20191004_125914.jpg"/>
          <p:cNvPicPr/>
          <p:nvPr/>
        </p:nvPicPr>
        <p:blipFill>
          <a:blip r:embed="rId2" cstate="print"/>
          <a:srcRect l="12489" t="16397" r="4678" b="1785"/>
          <a:stretch>
            <a:fillRect/>
          </a:stretch>
        </p:blipFill>
        <p:spPr bwMode="auto">
          <a:xfrm>
            <a:off x="285720" y="285728"/>
            <a:ext cx="8572559" cy="62865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:\ЗАГРУЗКИ\IMG_20191004_125933.jpg"/>
          <p:cNvPicPr/>
          <p:nvPr/>
        </p:nvPicPr>
        <p:blipFill>
          <a:blip r:embed="rId2" cstate="print"/>
          <a:srcRect l="5743" t="2074" b="5938"/>
          <a:stretch>
            <a:fillRect/>
          </a:stretch>
        </p:blipFill>
        <p:spPr bwMode="auto">
          <a:xfrm>
            <a:off x="428596" y="357166"/>
            <a:ext cx="8438173" cy="62151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165</TotalTime>
  <Words>4</Words>
  <Application>Microsoft Office PowerPoint</Application>
  <PresentationFormat>Экран (4:3)</PresentationFormat>
  <Paragraphs>1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X64</dc:creator>
  <cp:lastModifiedBy>DNA7 X64</cp:lastModifiedBy>
  <cp:revision>17</cp:revision>
  <dcterms:created xsi:type="dcterms:W3CDTF">2019-12-24T17:54:14Z</dcterms:created>
  <dcterms:modified xsi:type="dcterms:W3CDTF">2019-12-24T20:39:33Z</dcterms:modified>
</cp:coreProperties>
</file>