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0" r:id="rId4"/>
    <p:sldId id="264" r:id="rId5"/>
    <p:sldId id="261" r:id="rId6"/>
    <p:sldId id="262" r:id="rId7"/>
    <p:sldId id="260" r:id="rId8"/>
    <p:sldId id="263" r:id="rId9"/>
    <p:sldId id="265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A9915D"/>
    <a:srgbClr val="D3B255"/>
    <a:srgbClr val="8A733F"/>
    <a:srgbClr val="B39E67"/>
    <a:srgbClr val="712703"/>
    <a:srgbClr val="AD9861"/>
    <a:srgbClr val="FCFCE9"/>
    <a:srgbClr val="F5F1BF"/>
    <a:srgbClr val="0C4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109" d="100"/>
          <a:sy n="109" d="100"/>
        </p:scale>
        <p:origin x="14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0041" y="1386153"/>
            <a:ext cx="7392655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600"/>
              </a:lnSpc>
            </a:pPr>
            <a:r>
              <a:rPr lang="ru-RU" sz="72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Неделя </a:t>
            </a:r>
          </a:p>
          <a:p>
            <a:pPr algn="ctr">
              <a:lnSpc>
                <a:spcPts val="7600"/>
              </a:lnSpc>
            </a:pPr>
            <a:r>
              <a:rPr lang="ru-RU" sz="72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русского языка</a:t>
            </a:r>
          </a:p>
          <a:p>
            <a:pPr algn="ctr">
              <a:lnSpc>
                <a:spcPts val="7600"/>
              </a:lnSpc>
            </a:pPr>
            <a:r>
              <a:rPr lang="ru-RU" sz="72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 и литературы</a:t>
            </a:r>
          </a:p>
          <a:p>
            <a:pPr algn="ctr">
              <a:lnSpc>
                <a:spcPts val="7600"/>
              </a:lnSpc>
            </a:pPr>
            <a:endParaRPr lang="ru-RU" sz="4000" b="1" dirty="0" smtClean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ts val="7600"/>
              </a:lnSpc>
            </a:pPr>
            <a:r>
              <a:rPr lang="ru-RU" sz="40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ru-RU" sz="4000" b="1" dirty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2294545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 descr="C:\Users\Администратор\Desktop\Лиля\IMG_20200206_104356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3911600" cy="3022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9915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Администратор\Desktop\Лиля\IMG_20200206_104429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3060700"/>
            <a:ext cx="4185074" cy="3148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9915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Администратор\Desktop\Лиля\IMG_20200203_110029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100" y="546101"/>
            <a:ext cx="3073400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3B25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Users\Администратор\Desktop\Лиля\IMG_20200203_110029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100" y="3975100"/>
            <a:ext cx="2946399" cy="222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3B25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2294545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9700" y="470827"/>
            <a:ext cx="6515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Игра по станциям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6" name="AutoShape 2" descr="https://af12.mail.ru/cgi-bin/readmsg?id=15826159521139892986;0;1;8&amp;mode=attachment&amp;email=emmaorina@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C:\Users\Администратор\Documents\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27186">
            <a:off x="1132204" y="1754969"/>
            <a:ext cx="3338265" cy="2130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9915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Администратор\Documents\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8465">
            <a:off x="4736905" y="1739256"/>
            <a:ext cx="3099923" cy="2242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9915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Администратор\Documents\3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33901">
            <a:off x="4480025" y="3682999"/>
            <a:ext cx="3305075" cy="2155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9915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Users\Администратор\Documents\4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1279">
            <a:off x="1525226" y="3853434"/>
            <a:ext cx="3312247" cy="2135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9915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2294545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23227"/>
            <a:ext cx="5578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Цвет настроения ...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 descr="C:\Users\Администратор\AppData\Local\Microsoft\Windows\Temporary Internet Files\Content.Word\IMG_20200217_093237.jpg"/>
          <p:cNvPicPr/>
          <p:nvPr/>
        </p:nvPicPr>
        <p:blipFill>
          <a:blip r:embed="rId3" cstate="screen">
            <a:clrChange>
              <a:clrFrom>
                <a:srgbClr val="C5B6A1"/>
              </a:clrFrom>
              <a:clrTo>
                <a:srgbClr val="C5B6A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487" y="1616808"/>
            <a:ext cx="3249613" cy="2019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:\ЗАГРУЗКИ\IMG_20200217_093309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" y="4001819"/>
            <a:ext cx="3162300" cy="2017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:\ЗАГРУЗКИ\IMG_20200217_093250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1700" y="1612899"/>
            <a:ext cx="3378200" cy="1993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Администратор\Desktop\Лиля\IMG_20200203_110035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7100" y="3937000"/>
            <a:ext cx="3302000" cy="2019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2294545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 descr="C:\Users\Администратор\AppData\Local\Microsoft\Windows\Temporary Internet Files\Content.Word\IMG_20200226_101304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1" y="903949"/>
            <a:ext cx="3073400" cy="5077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:\ЗАГРУЗКИ\IMG_20200226_101226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723044"/>
            <a:ext cx="4178300" cy="2769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D:\ЗАГРУЗКИ\IMG_20200226_101233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8300" y="3746500"/>
            <a:ext cx="4140200" cy="2648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2294545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 descr="C:\Users\Администратор\Desktop\Лиля\IMG_20200203_110035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436" y="901700"/>
            <a:ext cx="2699863" cy="527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Администратор\Desktop\Лиля\IMG_20200203_110044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8455" y="863601"/>
            <a:ext cx="4196690" cy="2514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ЗАГРУЗКИ\IMG_20200226_101344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3670301"/>
            <a:ext cx="4165600" cy="25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  <a:ln>
            <a:solidFill>
              <a:srgbClr val="8A733F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2294545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23227"/>
            <a:ext cx="5578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День </a:t>
            </a:r>
            <a:r>
              <a:rPr lang="ru-RU" sz="40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книгодарения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 descr="D:\ЗАГРУЗКИ\IMG_20200214_083439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477" y="1511300"/>
            <a:ext cx="2341223" cy="473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39E6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:\ЗАГРУЗКИ\IMG_20200214_094638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6687" y="1549400"/>
            <a:ext cx="3795713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A733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:\ЗАГРУЗКИ\IMG_20200214_125059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4038600"/>
            <a:ext cx="3835400" cy="219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A733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2294545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 descr="D:\ЗАГРУЗКИ\IMG_20200214_104624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787" y="3530600"/>
            <a:ext cx="3986213" cy="2641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9915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:\ЗАГРУЗКИ\IMG_20200214_103907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1287" y="584200"/>
            <a:ext cx="4125913" cy="2742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9915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:\ЗАГРУЗКИ\IMG_20200214_095248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800" y="939800"/>
            <a:ext cx="2590800" cy="196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3B25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:\ЗАГРУЗКИ\IMG_20200214_095211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721039" y="3511243"/>
            <a:ext cx="2057401" cy="2781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3B25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2294545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23227"/>
            <a:ext cx="5578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Читающий класс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 descr="D:\ЗАГРУЗКИ\IMG_20200207_110246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5687" y="1549400"/>
            <a:ext cx="3198813" cy="2221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39E6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:\ЗАГРУЗКИ\IMG_20200207_11025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7287" y="1536700"/>
            <a:ext cx="3059113" cy="222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39E6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:\ЗАГРУЗКИ\IMG_20200207_110259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5487" y="3441700"/>
            <a:ext cx="3275013" cy="2386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39E6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2294545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9700" y="470827"/>
            <a:ext cx="6515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Писатели-фронтовики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 descr="D:\ЗАГРУЗКИ\IMG_20200203_110133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200" y="1320800"/>
            <a:ext cx="34290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9915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:\ЗАГРУЗКИ\IMG_20200203_110125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8700" y="1320799"/>
            <a:ext cx="3365500" cy="2489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9915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:\ЗАГРУЗКИ\IMG_20200203_110118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5706" y="3441700"/>
            <a:ext cx="4112594" cy="276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9915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2294545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 descr="C:\Users\Администратор\Desktop\Лиля\IMG_20200203_110139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07" y="635000"/>
            <a:ext cx="3853893" cy="248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9915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Администратор\Desktop\Лиля\IMG_20200203_110209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400" y="1699985"/>
            <a:ext cx="3864099" cy="3331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9915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Администратор\Desktop\Лиля\IMG_20200203_110158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982" y="3314700"/>
            <a:ext cx="3817018" cy="3045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9915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</TotalTime>
  <Words>18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Garamond Premr Pro Smbd</vt:lpstr>
      <vt:lpstr>Lobster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</cp:lastModifiedBy>
  <cp:revision>66</cp:revision>
  <dcterms:created xsi:type="dcterms:W3CDTF">2013-11-19T05:52:05Z</dcterms:created>
  <dcterms:modified xsi:type="dcterms:W3CDTF">2020-02-27T10:13:58Z</dcterms:modified>
</cp:coreProperties>
</file>