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7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2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3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8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5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8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3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429C9-71B3-4234-8F8C-B3C134E9D2E3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DA95-099B-45D7-A52D-8EEEBCE7E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9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2656"/>
            <a:ext cx="9144000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ГБОУ школа № 594</a:t>
            </a:r>
          </a:p>
          <a:p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Московского района Санкт-Петербурга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5355" y="4509120"/>
            <a:ext cx="1010129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Олимпийский проект</a:t>
            </a:r>
          </a:p>
          <a:p>
            <a:pPr algn="ctr"/>
            <a:r>
              <a:rPr lang="ru-RU" sz="8000" b="1" cap="none" spc="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Россия в моем сердце</a:t>
            </a:r>
            <a:endParaRPr lang="ru-RU" sz="80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2996952"/>
            <a:ext cx="3420000" cy="16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2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6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5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2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8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5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6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</TotalTime>
  <Words>13</Words>
  <Application>Microsoft Office PowerPoint</Application>
  <PresentationFormat>Широкоэкранный</PresentationFormat>
  <Paragraphs>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Solaris</dc:creator>
  <cp:lastModifiedBy>Solaris</cp:lastModifiedBy>
  <cp:revision>6</cp:revision>
  <dcterms:created xsi:type="dcterms:W3CDTF">2018-02-26T09:14:37Z</dcterms:created>
  <dcterms:modified xsi:type="dcterms:W3CDTF">2018-02-28T05:08:20Z</dcterms:modified>
</cp:coreProperties>
</file>