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0" r:id="rId11"/>
    <p:sldId id="261" r:id="rId12"/>
    <p:sldId id="262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7F6B065-E7DA-40CD-B00E-1BCC23EC7D8D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A65A387-22E5-40CC-9855-75528776B4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B065-E7DA-40CD-B00E-1BCC23EC7D8D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5A387-22E5-40CC-9855-75528776B4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B065-E7DA-40CD-B00E-1BCC23EC7D8D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5A387-22E5-40CC-9855-75528776B4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7F6B065-E7DA-40CD-B00E-1BCC23EC7D8D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5A387-22E5-40CC-9855-75528776B4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7F6B065-E7DA-40CD-B00E-1BCC23EC7D8D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A65A387-22E5-40CC-9855-75528776B416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7F6B065-E7DA-40CD-B00E-1BCC23EC7D8D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A65A387-22E5-40CC-9855-75528776B4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7F6B065-E7DA-40CD-B00E-1BCC23EC7D8D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A65A387-22E5-40CC-9855-75528776B41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B065-E7DA-40CD-B00E-1BCC23EC7D8D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5A387-22E5-40CC-9855-75528776B4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7F6B065-E7DA-40CD-B00E-1BCC23EC7D8D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A65A387-22E5-40CC-9855-75528776B41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7F6B065-E7DA-40CD-B00E-1BCC23EC7D8D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A65A387-22E5-40CC-9855-75528776B41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7F6B065-E7DA-40CD-B00E-1BCC23EC7D8D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A65A387-22E5-40CC-9855-75528776B41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7F6B065-E7DA-40CD-B00E-1BCC23EC7D8D}" type="datetimeFigureOut">
              <a:rPr lang="ru-RU" smtClean="0"/>
              <a:t>25.05.2017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A65A387-22E5-40CC-9855-75528776B41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428868"/>
            <a:ext cx="8062912" cy="1470025"/>
          </a:xfrm>
        </p:spPr>
        <p:txBody>
          <a:bodyPr>
            <a:noAutofit/>
          </a:bodyPr>
          <a:lstStyle/>
          <a:p>
            <a:pPr algn="ctr"/>
            <a:r>
              <a:rPr lang="ru-RU" sz="8000" b="1" dirty="0" smtClean="0"/>
              <a:t>Безопасность летом</a:t>
            </a:r>
            <a:endParaRPr lang="ru-RU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643182"/>
            <a:ext cx="8229600" cy="1399032"/>
          </a:xfrm>
        </p:spPr>
        <p:txBody>
          <a:bodyPr>
            <a:noAutofit/>
          </a:bodyPr>
          <a:lstStyle/>
          <a:p>
            <a:r>
              <a:rPr lang="ru-RU" sz="7200" dirty="0" smtClean="0"/>
              <a:t>Общие правила безопасности детей на летних каникулах</a:t>
            </a:r>
            <a:endParaRPr lang="ru-RU" sz="7200" dirty="0"/>
          </a:p>
        </p:txBody>
      </p:sp>
      <p:pic>
        <p:nvPicPr>
          <p:cNvPr id="4" name="Содержимое 3" descr="bezopasnost_detey_leto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00694" y="500042"/>
            <a:ext cx="3000396" cy="217228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399032"/>
          </a:xfrm>
        </p:spPr>
        <p:txBody>
          <a:bodyPr>
            <a:noAutofit/>
          </a:bodyPr>
          <a:lstStyle/>
          <a:p>
            <a:r>
              <a:rPr lang="ru-RU" sz="2400" dirty="0" smtClean="0"/>
              <a:t>К сожалению, опасности подстерегают детей не только в местах отдыха, но и на детской площадке, на дороге, в общественных местах. Однако следование рекомендациям поможет снизить риски: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86000"/>
            <a:ext cx="8229600" cy="4572000"/>
          </a:xfrm>
        </p:spPr>
        <p:txBody>
          <a:bodyPr>
            <a:normAutofit fontScale="77500" lnSpcReduction="20000"/>
          </a:bodyPr>
          <a:lstStyle/>
          <a:p>
            <a:r>
              <a:rPr lang="ru-RU" sz="3100" dirty="0" smtClean="0"/>
              <a:t>Для ребенка обязательным является ношение головного убора на улице для предотвращения теплового или солнечного удара.</a:t>
            </a:r>
          </a:p>
          <a:p>
            <a:r>
              <a:rPr lang="ru-RU" sz="3100" dirty="0" smtClean="0"/>
              <a:t>Приучите детей всегда мыть руки перед употреблением пищи.</a:t>
            </a:r>
          </a:p>
          <a:p>
            <a:r>
              <a:rPr lang="ru-RU" sz="3100" dirty="0" smtClean="0"/>
              <a:t>Поскольку на лето приходится пик пищевых отравлений и заболеваний энтеровирусными инфекциями, следите за свежестью продуктов, всегда мойте овощи и фрукты перед употреблением.</a:t>
            </a:r>
          </a:p>
          <a:p>
            <a:r>
              <a:rPr lang="ru-RU" sz="3100" dirty="0" smtClean="0"/>
              <a:t>Обязательно учите ребенка переходу по светофору, расскажите об опасности, которую несет автомобиль.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8715436" cy="6858000"/>
          </a:xfrm>
        </p:spPr>
        <p:txBody>
          <a:bodyPr>
            <a:normAutofit fontScale="47500" lnSpcReduction="20000"/>
          </a:bodyPr>
          <a:lstStyle/>
          <a:p>
            <a:r>
              <a:rPr lang="ru-RU" sz="5100" dirty="0" smtClean="0"/>
              <a:t>Расскажите детям о том, как правильно себя вести на детской площадке, в частности, катанию на качелях. К ним нужно подходить сбоку; садиться и вставать, дождавшись полной остановки; крепко держаться при катании.</a:t>
            </a:r>
          </a:p>
          <a:p>
            <a:r>
              <a:rPr lang="ru-RU" sz="5100" dirty="0" smtClean="0"/>
              <a:t>Важно научить и правилам пожарной безопасности в летний период. Не позволяйте разводить костры без присутствия взрослых. Поясните опасность огненной стихии в быстром распространении на соседние объекты.</a:t>
            </a:r>
          </a:p>
          <a:p>
            <a:r>
              <a:rPr lang="ru-RU" sz="5100" dirty="0" smtClean="0"/>
              <a:t>Соблюдайте питьевой режим, чтобы не допустить обезвоживания. Давайте ребенку очищенную природную воду без газа.</a:t>
            </a:r>
          </a:p>
          <a:p>
            <a:r>
              <a:rPr lang="ru-RU" sz="5100" dirty="0" smtClean="0"/>
              <a:t>Если ребёнок катается на велосипеде или роликах, приобретите ему защитный шлем, налокотники и наколенники.</a:t>
            </a:r>
          </a:p>
          <a:p>
            <a:endParaRPr lang="ru-RU" sz="5100" dirty="0" smtClean="0"/>
          </a:p>
          <a:p>
            <a:pPr marL="447675" indent="-85725">
              <a:buNone/>
            </a:pPr>
            <a:r>
              <a:rPr lang="ru-RU" sz="5100" dirty="0" smtClean="0"/>
              <a:t>Следование простым рекомендациям поможет обезопасить жизнь и здоровье вашего ребенка и позволит провести летние каникулы с максимальным удовольствием.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иси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43040" y="3929066"/>
            <a:ext cx="8229600" cy="1399032"/>
          </a:xfrm>
        </p:spPr>
        <p:txBody>
          <a:bodyPr>
            <a:noAutofit/>
          </a:bodyPr>
          <a:lstStyle/>
          <a:p>
            <a:pPr algn="ctr"/>
            <a:r>
              <a:rPr lang="ru-RU" sz="9600" dirty="0" smtClean="0">
                <a:solidFill>
                  <a:srgbClr val="FF0000"/>
                </a:solidFill>
              </a:rPr>
              <a:t>Хороших каникул!!!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928934"/>
            <a:ext cx="8229600" cy="1399032"/>
          </a:xfrm>
        </p:spPr>
        <p:txBody>
          <a:bodyPr>
            <a:noAutofit/>
          </a:bodyPr>
          <a:lstStyle/>
          <a:p>
            <a:r>
              <a:rPr lang="ru-RU" sz="8000" dirty="0" smtClean="0"/>
              <a:t>Безопасность на природе летом</a:t>
            </a:r>
            <a:br>
              <a:rPr lang="ru-RU" sz="8000" dirty="0" smtClean="0"/>
            </a:b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572000"/>
          </a:xfrm>
        </p:spPr>
        <p:txBody>
          <a:bodyPr>
            <a:noAutofit/>
          </a:bodyPr>
          <a:lstStyle/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/>
          </a:p>
        </p:txBody>
      </p:sp>
      <p:pic>
        <p:nvPicPr>
          <p:cNvPr id="4" name="Рисунок 3" descr="bezopasnost_detey_v_letniy_perio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4000504"/>
            <a:ext cx="3347324" cy="24234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6097642"/>
          </a:xfrm>
        </p:spPr>
        <p:txBody>
          <a:bodyPr>
            <a:normAutofit fontScale="85000" lnSpcReduction="10000"/>
          </a:bodyPr>
          <a:lstStyle/>
          <a:p>
            <a:r>
              <a:rPr lang="ru-RU" sz="3300" dirty="0" smtClean="0"/>
              <a:t>Если вам удастся выбрать на природу (лес, парк), обязательно ознакомьтесь с правилами безопасности детей летом:</a:t>
            </a:r>
          </a:p>
          <a:p>
            <a:r>
              <a:rPr lang="ru-RU" sz="3300" dirty="0" smtClean="0"/>
              <a:t>В таких местах обычно много клещей, укусы которых опасны тяжелыми заболеваниями (энцефалит, болезнь Лайма). Поэтому ребенка лучше одеть в штаны и закрытую обувь. Причем брюки следует заправить в резинку носков. Не помешает и обработка поверхности одежды средствами от насекомых.</a:t>
            </a:r>
          </a:p>
          <a:p>
            <a:r>
              <a:rPr lang="ru-RU" sz="3300" dirty="0" smtClean="0"/>
              <a:t>Объясните ребенку, что запрещено трогать незнакомые грибы и кушать неизвестные ягоды или плоды, растущие в лесу – они могут быть ядовитыми.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372476" cy="5572164"/>
          </a:xfrm>
        </p:spPr>
        <p:txBody>
          <a:bodyPr/>
          <a:lstStyle/>
          <a:p>
            <a:r>
              <a:rPr lang="ru-RU" sz="2800" dirty="0" smtClean="0"/>
              <a:t>Во избежание укуса таких насекомых как шмели, осы, пчелы, расскажите, что нужно оставаться недвижимым, когда они поблизости.</a:t>
            </a:r>
          </a:p>
          <a:p>
            <a:r>
              <a:rPr lang="ru-RU" sz="2800" dirty="0" smtClean="0"/>
              <a:t>Не позволяйте ребенку подходить к животным, которые могут укусить его и заразить бешенством.</a:t>
            </a:r>
          </a:p>
          <a:p>
            <a:r>
              <a:rPr lang="ru-RU" sz="2800" dirty="0" smtClean="0"/>
              <a:t>Ни в коем случае не оставляйте детей без присмотра – они могут заблудиться.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1" y="214290"/>
            <a:ext cx="3429023" cy="25717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i.ьлjpeg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8992" y="2928934"/>
            <a:ext cx="5532159" cy="37045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делать, если укусил клещ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Клещи являются переносчиками многих заболеваний, среди которых клещевой энцефалит, клещевой боррелиоз (болезнь Лайма), риккетсиозы и другие инфекции.</a:t>
            </a:r>
          </a:p>
          <a:p>
            <a:endParaRPr lang="ru-RU" dirty="0" smtClean="0"/>
          </a:p>
          <a:p>
            <a:r>
              <a:rPr lang="ru-RU" dirty="0" smtClean="0"/>
              <a:t>Обнаружили присосавшегося клеща - извлеките его как можно скорее! </a:t>
            </a:r>
          </a:p>
          <a:p>
            <a:endParaRPr lang="ru-RU" dirty="0" smtClean="0"/>
          </a:p>
          <a:p>
            <a:r>
              <a:rPr lang="ru-RU" dirty="0" smtClean="0"/>
              <a:t>Затягивать с удалением нельзя. Чем дольше клещ пьет кровь, тем больше инфекции попадет в организм.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Удаление клеща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8786874" cy="6000768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sz="3600" dirty="0" smtClean="0"/>
              <a:t>Если планируете сдать клеща на анализ, то желательно извлечь клеща живым и целым, как правило, принимают только таких. Чтобы избежать разрыва клеща, не тяните его резко. </a:t>
            </a:r>
          </a:p>
          <a:p>
            <a:endParaRPr lang="ru-RU" sz="3600" dirty="0" smtClean="0"/>
          </a:p>
          <a:p>
            <a:r>
              <a:rPr lang="ru-RU" sz="3600" dirty="0" smtClean="0"/>
              <a:t>Клещей удобно удалять пинцетом. При этом клеща следует захватить как можно ближе к хоботку, затем аккуратно потянуть вверх, при этом вращая вокруг своей оси в удобную сторону. Обычно через 1-3 оборота клещ извлекается целиком вместе с хоботком. </a:t>
            </a:r>
          </a:p>
          <a:p>
            <a:endParaRPr lang="ru-RU" sz="3600" dirty="0" smtClean="0"/>
          </a:p>
          <a:p>
            <a:r>
              <a:rPr lang="ru-RU" sz="3600" dirty="0" smtClean="0"/>
              <a:t>Для удаления клещей существуют специальные приспособления.</a:t>
            </a:r>
          </a:p>
          <a:p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72000"/>
          </a:xfrm>
        </p:spPr>
        <p:txBody>
          <a:bodyPr>
            <a:normAutofit fontScale="77500" lnSpcReduction="20000"/>
          </a:bodyPr>
          <a:lstStyle/>
          <a:p>
            <a:r>
              <a:rPr lang="ru-RU" sz="3200" dirty="0" smtClean="0"/>
              <a:t>Если под рукой нет ни пинцета, ни специального приспособления, то клеща можно просто обхватить кусочком бинта, марли или ваты и действовать, как описано выше.</a:t>
            </a:r>
          </a:p>
          <a:p>
            <a:endParaRPr lang="ru-RU" sz="3200" dirty="0" smtClean="0"/>
          </a:p>
          <a:p>
            <a:r>
              <a:rPr lang="ru-RU" sz="3200" dirty="0" smtClean="0"/>
              <a:t>Существует метод удаления клеща ниткой. Для этого прочную нить завязывают в узел как можно ближе к хоботку клеща, затем скручивают её в одном направлении, при этом немного подтягивая вверх. Этот метод не всегда удобен, особенно для самостоятельного удаления и извлечения клещей у животных.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786874" cy="657229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Если клещ присосался в неудобном для его извлечения месте, а вам никто не может помочь, удалите его, как сможете, даже если он порвется, это лучше, чем тратить длительное время на поиски помощи. </a:t>
            </a:r>
          </a:p>
          <a:p>
            <a:endParaRPr lang="ru-RU" dirty="0" smtClean="0"/>
          </a:p>
          <a:p>
            <a:r>
              <a:rPr lang="ru-RU" dirty="0" smtClean="0"/>
              <a:t>Если при извлечении клеща оторвалась его головка или её часть, это не страшно, однако стоит учесть, что оставшиеся в коже частички клеща могут вызвать воспаление или нагноение. Также при отрыве головки процесс инфицирования может продолжаться.</a:t>
            </a:r>
          </a:p>
          <a:p>
            <a:endParaRPr lang="ru-RU" dirty="0" smtClean="0"/>
          </a:p>
          <a:p>
            <a:r>
              <a:rPr lang="ru-RU" dirty="0" smtClean="0"/>
              <a:t>Головка, оставшаяся в коже, имеет вид черной точки. Место присасывания клеща протирают ватой, смоченной спиртом, а затем удаляют оставшиеся в коже части клеща стерильной иглой (например, прокаленной на огне) так, как вы удаляете обычную занозу.</a:t>
            </a:r>
          </a:p>
          <a:p>
            <a:endParaRPr lang="ru-RU" dirty="0" smtClean="0"/>
          </a:p>
          <a:p>
            <a:r>
              <a:rPr lang="ru-RU" dirty="0" smtClean="0"/>
              <a:t>Клеща не нужно мазать маслом или еще чем-либо. Даже если клещ вылезет сам, вы потеряете время, ведь физическое удаление пройдет быстрее. Кроме того, такого клеща у вас могут не принять на анализ.</a:t>
            </a:r>
          </a:p>
          <a:p>
            <a:endParaRPr lang="ru-RU" dirty="0" smtClean="0"/>
          </a:p>
          <a:p>
            <a:r>
              <a:rPr lang="ru-RU" dirty="0" smtClean="0"/>
              <a:t>После удаления клеща кожу в месте его присасывания обрабатывают настойкой йода или спиртом, наложения повязки не требуется.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29</TotalTime>
  <Words>773</Words>
  <Application>Microsoft Office PowerPoint</Application>
  <PresentationFormat>Экран (4:3)</PresentationFormat>
  <Paragraphs>48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Century Gothic</vt:lpstr>
      <vt:lpstr>Verdana</vt:lpstr>
      <vt:lpstr>Wingdings 2</vt:lpstr>
      <vt:lpstr>Яркая</vt:lpstr>
      <vt:lpstr>Безопасность летом</vt:lpstr>
      <vt:lpstr>Безопасность на природе летом </vt:lpstr>
      <vt:lpstr>Презентация PowerPoint</vt:lpstr>
      <vt:lpstr>Презентация PowerPoint</vt:lpstr>
      <vt:lpstr>Презентация PowerPoint</vt:lpstr>
      <vt:lpstr>Что делать, если укусил клещ </vt:lpstr>
      <vt:lpstr>Удаление клеща </vt:lpstr>
      <vt:lpstr>Презентация PowerPoint</vt:lpstr>
      <vt:lpstr>Презентация PowerPoint</vt:lpstr>
      <vt:lpstr>Общие правила безопасности детей на летних каникулах</vt:lpstr>
      <vt:lpstr>К сожалению, опасности подстерегают детей не только в местах отдыха, но и на детской площадке, на дороге, в общественных местах. Однако следование рекомендациям поможет снизить риски: </vt:lpstr>
      <vt:lpstr>Презентация PowerPoint</vt:lpstr>
      <vt:lpstr>Хороших каникул!!!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летом</dc:title>
  <dc:creator>Admin</dc:creator>
  <cp:lastModifiedBy>Solaris</cp:lastModifiedBy>
  <cp:revision>4</cp:revision>
  <dcterms:created xsi:type="dcterms:W3CDTF">2015-05-26T15:00:22Z</dcterms:created>
  <dcterms:modified xsi:type="dcterms:W3CDTF">2017-05-25T12:46:05Z</dcterms:modified>
</cp:coreProperties>
</file>