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0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Природа\Погода\Времена года\Зима\6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358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500813"/>
            <a:ext cx="1012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4A9297-A4C4-407A-9D74-21C283509B3B}" type="datetimeFigureOut">
              <a:rPr lang="ru-RU"/>
              <a:pPr>
                <a:defRPr/>
              </a:pPr>
              <a:t>13.12.2017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1446E-AAF4-44B0-8243-D0D634E0A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Безопасный новый год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ir Dec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7" descr="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357562"/>
            <a:ext cx="2286016" cy="33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643314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Старое\Анимашки(2)\ёлки(2)\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2643182"/>
            <a:ext cx="2648513" cy="3881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123456678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40226" cy="16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3075" name="Рисунок 3" descr="x_d80bd6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202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3076" name="Рисунок 4" descr="592471_holidays_prazdniki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764370" cy="116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3077" name="Рисунок 5" descr="6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2952329" cy="11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sp>
        <p:nvSpPr>
          <p:cNvPr id="4" name="Поле 6"/>
          <p:cNvSpPr txBox="1">
            <a:spLocks noChangeArrowheads="1"/>
          </p:cNvSpPr>
          <p:nvPr/>
        </p:nvSpPr>
        <p:spPr bwMode="auto">
          <a:xfrm>
            <a:off x="0" y="116632"/>
            <a:ext cx="9036496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307BD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rgbClr val="0307BD"/>
                </a:solidFill>
                <a:latin typeface="Calibri" pitchFamily="34" charset="0"/>
                <a:cs typeface="Arial" pitchFamily="34" charset="0"/>
              </a:rPr>
              <a:t>                                                  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Monotype Corsiva" pitchFamily="66" charset="0"/>
                <a:cs typeface="Arial" pitchFamily="34" charset="0"/>
              </a:rPr>
              <a:t>Невозможно представить себе новогодний праздник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0307BD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307BD"/>
                </a:solidFill>
                <a:latin typeface="Monotype Corsiva" pitchFamily="66" charset="0"/>
                <a:cs typeface="Arial" pitchFamily="34" charset="0"/>
              </a:rPr>
              <a:t>                                                              </a:t>
            </a:r>
            <a:r>
              <a:rPr lang="ru-RU" sz="2000" b="1" i="1" dirty="0">
                <a:solidFill>
                  <a:srgbClr val="0307BD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307BD"/>
                </a:solidFill>
                <a:latin typeface="Monotype Corsiva" pitchFamily="66" charset="0"/>
                <a:cs typeface="Arial" pitchFamily="34" charset="0"/>
              </a:rPr>
              <a:t>    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Monotype Corsiva" pitchFamily="66" charset="0"/>
                <a:cs typeface="Arial" pitchFamily="34" charset="0"/>
              </a:rPr>
              <a:t>без бенгальских свечей.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307BD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307BD"/>
                </a:solidFill>
                <a:latin typeface="Times New Roman" pitchFamily="18" charset="0"/>
                <a:cs typeface="Arial" pitchFamily="34" charset="0"/>
              </a:rPr>
              <a:t>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Это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один из самых распространенных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фейерверков,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который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представляет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   собой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металлический стержень 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 нанесенным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на него пиротехническим составом.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307BD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При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горении (от 30 секунд до 5 минут) свеча разбрасывает серебристые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 искры, может образовывать искрящиеся брызги красного, зеленого,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 желтого цвета. Кстати, цветные бенгальские огни выделяют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процессе горения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вредные окиси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, поэтому зажигать их лучше только на открытом воздухе или сразу хорошо проветривать помещение. Большинство качественных бенгальских свечей снабжены головкой, облегчающей поджигание, они загораются от одной спички, не гаснут при горении и не роняют на пол горячие шлаки. Крупные бенгальские свечи рекомендуется использовать только в больших помещениях. Любую бенгальскую свечу можно держать в руке за открытую часть под углом 30-45 градусов.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е 7"/>
          <p:cNvSpPr txBox="1">
            <a:spLocks noChangeArrowheads="1"/>
          </p:cNvSpPr>
          <p:nvPr/>
        </p:nvSpPr>
        <p:spPr bwMode="auto">
          <a:xfrm>
            <a:off x="48570" y="5373216"/>
            <a:ext cx="9095430" cy="12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      </a:t>
            </a:r>
            <a:r>
              <a:rPr kumimoji="0" lang="ru-RU" sz="1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В любую ли погоду можно использовать фейерверки?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>Самое серьезное препятствие для проведения фейерверка сильный ветер, поэтому при скорости ветра более 10 метров в секунду использовать фейерверки нельзя. Мороз не мешает проведению пиротехнического шоу, но надо иметь в виду, что при особенно низких температурах высота подъема и диаметр шара у фейерверка могут быть снижены. Ваш фейерверк может залететь на балкон и вызвать пожар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  <a:t>Если вы хотите весело и без происшествий встретить Новый год, то необходимо соблюдать основные меры предосторожности:</a:t>
            </a:r>
            <a:b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</a:br>
            <a:endParaRPr lang="ru-RU" b="1" dirty="0" smtClean="0">
              <a:solidFill>
                <a:srgbClr val="FF0000"/>
              </a:solidFill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2" name="Picture 6" descr="D:\картинки гифы\картинки огонь\Огонь Пожар\00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286124"/>
            <a:ext cx="1885954" cy="3279920"/>
          </a:xfrm>
          <a:prstGeom prst="rect">
            <a:avLst/>
          </a:prstGeom>
          <a:noFill/>
        </p:spPr>
      </p:pic>
      <p:pic>
        <p:nvPicPr>
          <p:cNvPr id="5" name="Picture 2" descr="ani1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485" y="3786190"/>
            <a:ext cx="4674493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 зажигайте на ёлке свечи, бенгальские огни. </a:t>
            </a:r>
          </a:p>
        </p:txBody>
      </p:sp>
      <p:pic>
        <p:nvPicPr>
          <p:cNvPr id="4" name="Picture 14" descr="Большие анимированные новогодние ёлки (20шт.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2857512" cy="4762520"/>
          </a:xfrm>
          <a:prstGeom prst="rect">
            <a:avLst/>
          </a:prstGeom>
          <a:noFill/>
        </p:spPr>
      </p:pic>
      <p:pic>
        <p:nvPicPr>
          <p:cNvPr id="7" name="Picture 10" descr="Kerzen0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636"/>
            <a:ext cx="514350" cy="628650"/>
          </a:xfrm>
          <a:prstGeom prst="rect">
            <a:avLst/>
          </a:prstGeom>
          <a:noFill/>
        </p:spPr>
      </p:pic>
      <p:pic>
        <p:nvPicPr>
          <p:cNvPr id="8" name="Picture 26" descr="Sterne0036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00240"/>
            <a:ext cx="1785950" cy="1785950"/>
          </a:xfrm>
          <a:prstGeom prst="rect">
            <a:avLst/>
          </a:prstGeom>
          <a:noFill/>
        </p:spPr>
      </p:pic>
      <p:pic>
        <p:nvPicPr>
          <p:cNvPr id="9" name="Picture 30" descr="Sterne0046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785926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2" descr="http://priroda.inc.ru/prazdnik/anima/plaatjes/vw0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785926"/>
            <a:ext cx="2057400" cy="2009776"/>
          </a:xfrm>
          <a:prstGeom prst="rect">
            <a:avLst/>
          </a:prstGeom>
          <a:noFill/>
        </p:spPr>
      </p:pic>
      <p:pic>
        <p:nvPicPr>
          <p:cNvPr id="12" name="Picture 2" descr="http://priroda.inc.ru/prazdnik/anima/plaatjes/vw0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643182"/>
            <a:ext cx="2057400" cy="2009776"/>
          </a:xfrm>
          <a:prstGeom prst="rect">
            <a:avLst/>
          </a:prstGeom>
          <a:noFill/>
        </p:spPr>
      </p:pic>
      <p:pic>
        <p:nvPicPr>
          <p:cNvPr id="13" name="Picture 12" descr="Kerzen0044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000372"/>
            <a:ext cx="428625" cy="1085850"/>
          </a:xfrm>
          <a:prstGeom prst="rect">
            <a:avLst/>
          </a:prstGeom>
          <a:noFill/>
        </p:spPr>
      </p:pic>
      <p:pic>
        <p:nvPicPr>
          <p:cNvPr id="14" name="Picture 16" descr="Kerzen001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500570"/>
            <a:ext cx="1543050" cy="657225"/>
          </a:xfrm>
          <a:prstGeom prst="rect">
            <a:avLst/>
          </a:prstGeom>
          <a:noFill/>
        </p:spPr>
      </p:pic>
      <p:pic>
        <p:nvPicPr>
          <p:cNvPr id="15" name="Picture 12" descr="Kerzen0044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429000"/>
            <a:ext cx="4286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 используйте самодельные электрогирлянды, не направляйте в её сторону хлопушки; 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5" name="Picture 2" descr="C:\Documents and Settings\Admin\Рабочий стол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r="33427"/>
          <a:stretch>
            <a:fillRect/>
          </a:stretch>
        </p:blipFill>
        <p:spPr bwMode="auto">
          <a:xfrm>
            <a:off x="357158" y="2500306"/>
            <a:ext cx="4059969" cy="4093767"/>
          </a:xfrm>
          <a:prstGeom prst="rect">
            <a:avLst/>
          </a:prstGeom>
          <a:noFill/>
        </p:spPr>
      </p:pic>
      <p:pic>
        <p:nvPicPr>
          <p:cNvPr id="6" name="Рисунок 6" descr="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7257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Нельзя ватой обкладывать подставку и украшать ветки  и игрушками из нее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Большие анимированные новогодние ёлки (20шт.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2786082" cy="3896618"/>
          </a:xfrm>
          <a:prstGeom prst="rect">
            <a:avLst/>
          </a:prstGeom>
          <a:noFill/>
        </p:spPr>
      </p:pic>
      <p:pic>
        <p:nvPicPr>
          <p:cNvPr id="6" name="Picture 10" descr="IPB 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572140"/>
            <a:ext cx="1147210" cy="928694"/>
          </a:xfrm>
          <a:prstGeom prst="rect">
            <a:avLst/>
          </a:prstGeom>
          <a:noFill/>
        </p:spPr>
      </p:pic>
      <p:pic>
        <p:nvPicPr>
          <p:cNvPr id="7" name="Picture 8" descr="IPB Imag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390525" cy="400050"/>
          </a:xfrm>
          <a:prstGeom prst="rect">
            <a:avLst/>
          </a:prstGeom>
          <a:noFill/>
        </p:spPr>
      </p:pic>
      <p:pic>
        <p:nvPicPr>
          <p:cNvPr id="8" name="Picture 2" descr="IPB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000504"/>
            <a:ext cx="781050" cy="619126"/>
          </a:xfrm>
          <a:prstGeom prst="rect">
            <a:avLst/>
          </a:prstGeom>
          <a:noFill/>
        </p:spPr>
      </p:pic>
      <p:pic>
        <p:nvPicPr>
          <p:cNvPr id="9" name="Picture 10" descr="IPB 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643578"/>
            <a:ext cx="1147210" cy="928694"/>
          </a:xfrm>
          <a:prstGeom prst="rect">
            <a:avLst/>
          </a:prstGeom>
          <a:noFill/>
        </p:spPr>
      </p:pic>
      <p:pic>
        <p:nvPicPr>
          <p:cNvPr id="10" name="Picture 6" descr="http://priroda.inc.ru/prazdnik/anima/kerst/kerstballen_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000504"/>
            <a:ext cx="9906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mpir Deco" pitchFamily="2" charset="0"/>
              </a:rPr>
              <a:t>Не пускай салют без спроса!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4" name="Picture 2" descr="C:\Documents and Settings\Admin\Рабочий стол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4656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Во избежания всяких бед</a:t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Огню на елку хода нет!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6" name="Picture 2" descr="46 (488x593, 342Kb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9715" y="1600200"/>
            <a:ext cx="37245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newy1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567517" cy="32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е 3"/>
          <p:cNvSpPr txBox="1">
            <a:spLocks noChangeArrowheads="1"/>
          </p:cNvSpPr>
          <p:nvPr/>
        </p:nvSpPr>
        <p:spPr bwMode="auto">
          <a:xfrm>
            <a:off x="0" y="-9959"/>
            <a:ext cx="9123680" cy="684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7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    Указом царя Петра Первого от 1699 года всем жителям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 России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было велено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отмечать  встречу Нового года в ночь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на 1 января: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пускать фейерверки 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baseline="0" dirty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000" b="1" i="1" baseline="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зажигать "потешные огни".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Calibri" pitchFamily="34" charset="0"/>
                <a:cs typeface="Arial" pitchFamily="34" charset="0"/>
              </a:rPr>
              <a:t>Сегодня петарды, хлопушки и другие порой небезопасные для жизни и здоровья людей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Calibri" pitchFamily="34" charset="0"/>
                <a:cs typeface="Arial" pitchFamily="34" charset="0"/>
              </a:rPr>
              <a:t>            огнедышащие изделия стали </a:t>
            </a:r>
            <a:r>
              <a:rPr lang="ru-RU" sz="1400" dirty="0" smtClean="0">
                <a:solidFill>
                  <a:srgbClr val="0307BD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Calibri" pitchFamily="34" charset="0"/>
                <a:cs typeface="Arial" pitchFamily="34" charset="0"/>
              </a:rPr>
              <a:t>неотъемлемой частью праздника.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Calibri" pitchFamily="34" charset="0"/>
                <a:cs typeface="Arial" pitchFamily="34" charset="0"/>
              </a:rPr>
              <a:t>             А последствия</a:t>
            </a:r>
            <a:r>
              <a:rPr lang="ru-RU" sz="1400" dirty="0" smtClean="0">
                <a:solidFill>
                  <a:srgbClr val="0307BD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Calibri" pitchFamily="34" charset="0"/>
                <a:cs typeface="Arial" pitchFamily="34" charset="0"/>
              </a:rPr>
              <a:t>использования пиротехники порой плачевны.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Старые добрые хлопушки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- один из самых любимых и популярных новогодних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фейерверков, все помнят их еще из детства. Она очень проста в устройстве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и применении. Бумажный или пластмассовый корпус изготавливается в виде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цилиндра, как правило, с ярким красочным рисунком. В корпус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вмонтирован шнурок, при рывке которого воспламеняется пиротехнический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состав, а продукты горения под давлением выбрасывают бумажные конфетти, серпантин, сувениры. Чтобы запустить хлопушку нужно взять её в руку, направить  в сторону, свободную от людей, и резким движением дернуть за веревочку. Раздастся хлопок, и из хлопушки вылетит ее бумажное содержимое.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Если хлопушка не сработала,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разбирать ее запрещено!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4" descr="big_1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182856" cy="127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2053" name="Рисунок 5" descr="0_6c9ee_292cb4b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381894" cy="18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sp>
        <p:nvSpPr>
          <p:cNvPr id="5" name="Поле 6"/>
          <p:cNvSpPr txBox="1">
            <a:spLocks noChangeArrowheads="1"/>
          </p:cNvSpPr>
          <p:nvPr/>
        </p:nvSpPr>
        <p:spPr bwMode="auto">
          <a:xfrm>
            <a:off x="-20320" y="5705832"/>
            <a:ext cx="9144000" cy="11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0307BD"/>
                </a:solidFill>
                <a:effectLst/>
                <a:latin typeface="Times New Roman" pitchFamily="18" charset="0"/>
                <a:cs typeface="Arial" pitchFamily="34" charset="0"/>
              </a:rPr>
              <a:t>При этом нужно помнить, что содержимое хлопушки вылетает из корпуса под давлением, а потому нельзя метить в лицо и на осветительные приборы, чтобы не повредить глаза и не вызвать разрушений. Хлопушку не следует применять вблизи пламени свечей или раскаленных спиралей, это может                 привести к воспламенению конфетти или серпантина. 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2"/>
          <p:cNvSpPr txBox="1">
            <a:spLocks noChangeArrowheads="1"/>
          </p:cNvSpPr>
          <p:nvPr/>
        </p:nvSpPr>
        <p:spPr bwMode="auto">
          <a:xfrm>
            <a:off x="0" y="114672"/>
            <a:ext cx="9144000" cy="29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Что нужно знать людям, которые решили провести   фейерверк   самостоятельно?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>Перед использованием любого пиротехнического средства надо прочитать инструкцию. В ней все доступно написано, но, честно говоря, не все их соблюдают. Вот, например, хорошо известны у нас из фейерверков "римские свечи". Правило требует, чтобы перед зажжением ее установили в снег, бутылку или трубку. А у нас любят ее держать в руке, что совсем небезопасно. Некоторые у ракет отрывают палочку, являющуюся по сути своей стабилизатором, которая гарантирует полет ракеты в строго определенном настроении.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>Столь любимый в народе запуск с балкона и из форточки пиротехнических средств тоже не рекомендуется ни в коем случае. Это очень опасно! Не надо проводить фейерверк ближе 20 метров от животных, проводов, зданий. С пиротехническими средствами лучше перестраховаться.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е 3"/>
          <p:cNvSpPr txBox="1">
            <a:spLocks noChangeArrowheads="1"/>
          </p:cNvSpPr>
          <p:nvPr/>
        </p:nvSpPr>
        <p:spPr bwMode="auto">
          <a:xfrm>
            <a:off x="-9153" y="2852936"/>
            <a:ext cx="914400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                                                    СОВЕТЫ ПО ИСПОЛЬЗОВАНИЮ: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1. Не приобретайте и не используете пиротехнические изделия если: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отсутствует понятная инструкция по применению;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на изделии не указан или истек срок годности;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нет подтверждения сертификации изделия;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изделие имеет дефекты.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2. Переносите, храните, используйте и утилизируйте изделия строго в соответствии с прилагаемой инструкцией.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ОПАСНО!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Разбирать изделие;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Доверять использование детям;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Наклоняться над изделием;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Подходить к изделию до истечения 2 минут после окончания работы (отказа);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Бросать в костер;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- Направлять работающее изделие на людей, животных, легковоспламеняющиеся предметы, использовать НЕ по назначению.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 анимированный</Template>
  <TotalTime>95</TotalTime>
  <Words>334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Ampir Deco</vt:lpstr>
      <vt:lpstr>AnastasiaScript</vt:lpstr>
      <vt:lpstr>Arial</vt:lpstr>
      <vt:lpstr>Calibri</vt:lpstr>
      <vt:lpstr>Monotype Corsiva</vt:lpstr>
      <vt:lpstr>Times New Roman</vt:lpstr>
      <vt:lpstr>Зима анимированный</vt:lpstr>
      <vt:lpstr>Безопасный новый год</vt:lpstr>
      <vt:lpstr>Если вы хотите весело и без происшествий встретить Новый год, то необходимо соблюдать основные меры предосторожности: </vt:lpstr>
      <vt:lpstr> Не зажигайте на ёлке свечи, бенгальские огни. </vt:lpstr>
      <vt:lpstr> Не используйте самодельные электрогирлянды, не направляйте в её сторону хлопушки; </vt:lpstr>
      <vt:lpstr>Нельзя ватой обкладывать подставку и украшать ветки  и игрушками из нее </vt:lpstr>
      <vt:lpstr>Не пускай салют без спроса!</vt:lpstr>
      <vt:lpstr>Во избежания всяких бед Огню на елку хода нет!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вы хотите весело и без происшествий встретить Новый год, то необходимо соблюдать основные меры предосторожности: </dc:title>
  <dc:creator>Admin</dc:creator>
  <cp:lastModifiedBy>Solaris</cp:lastModifiedBy>
  <cp:revision>22</cp:revision>
  <dcterms:created xsi:type="dcterms:W3CDTF">2011-12-08T10:59:22Z</dcterms:created>
  <dcterms:modified xsi:type="dcterms:W3CDTF">2017-12-13T14:28:06Z</dcterms:modified>
</cp:coreProperties>
</file>