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84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64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0052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487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7347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701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636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7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97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40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61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2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75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10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32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67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7693A-C491-48F7-8EFF-4E9B6CFAE91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FA249C-CF22-436B-9E7E-41457231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0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239D2C-4E1C-72E3-6C44-D27FE2A55E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Наставничество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CE3E634-79A7-2579-9E51-80BB2BFE05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3245" y="4050836"/>
            <a:ext cx="7766936" cy="2473789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Учитель-учитель</a:t>
            </a:r>
          </a:p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ГБОУ </a:t>
            </a:r>
            <a:r>
              <a:rPr lang="ru-RU">
                <a:solidFill>
                  <a:schemeClr val="accent2">
                    <a:lumMod val="75000"/>
                  </a:schemeClr>
                </a:solidFill>
              </a:rPr>
              <a:t>№594</a:t>
            </a:r>
          </a:p>
          <a:p>
            <a:r>
              <a:rPr lang="ru-RU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Полякова Т.А. учитель физической культуры –наставник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Севастьянов В.В. учитель физической культуры – наставляемый.</a:t>
            </a:r>
          </a:p>
        </p:txBody>
      </p:sp>
      <p:pic>
        <p:nvPicPr>
          <p:cNvPr id="1026" name="Picture 2" descr="Зарядка для детей">
            <a:extLst>
              <a:ext uri="{FF2B5EF4-FFF2-40B4-BE49-F238E27FC236}">
                <a16:creationId xmlns:a16="http://schemas.microsoft.com/office/drawing/2014/main" xmlns="" id="{FBFCBAEA-1628-2EDD-A660-60E02E6EF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185" y="0"/>
            <a:ext cx="3199872" cy="319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00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9E88BB-94B7-1891-B9E9-14F622518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Типы наставников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282BEA-8B17-85D6-0D3A-EBB94B2D2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38225"/>
            <a:ext cx="8596668" cy="5003137"/>
          </a:xfrm>
        </p:spPr>
        <p:txBody>
          <a:bodyPr/>
          <a:lstStyle/>
          <a:p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Выделяют два типа наставника: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Наставник-консультант - создает комфортные условия для реализации профессиональных качеств, помогает с организацией образовательного процесса и решением конкретных психолого-педагогических и коммуникативных проблем. Контролирует самостоятельную работу молодого специалиста.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2. Наставник-предметник - опытный педагог того же предметного направления, что и молодой учитель, способный осуществлять всестороннюю методическую поддержку преподавания отдельных дисциплин.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303D16F-736D-BCED-A972-FA168FFAA5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827" y="3894566"/>
            <a:ext cx="5870748" cy="2700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88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C99B4A-47E4-B61A-BD90-F4BFEE125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Модель работы  ОУ с молодыми педагогами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A92FF0-BD36-A225-A7A4-8B3BC9AC5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Молодой педагог находится в окружении: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администрации школы, 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школьного методического объединения, 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учителя-наставника , 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педагога-психолога, 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социального педагога, 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самообразования, 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педагогической практики, 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педагогов-профессионалов.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388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9FDA29-807E-C161-6A42-23C615FE0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Направления профессионального становления молодого педагога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D49F58-DAA5-BEC5-22B0-0A9E7462A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I. Организационно-педагогическая деятельность.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Наставник знакомит молодого педагога с базовыми документами, регламентирующими образовательную деятельность: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1. Федеральный закон «Об образовании».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2. Федеральные государственные стандарты начального, основного и среднего общего образования.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3. Примерная основная образовательная программа общего образования, на основе которой учитель должен составить свою рабочую программу.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4. Действующий Федеральный перечень рекомендованных учебников.</a:t>
            </a:r>
          </a:p>
          <a:p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Устав ОУ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Положение о рабочей программе и календарно-тематическом плане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Локальные акты школы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Положение о формах, периодичности и порядке текущего контроля успеваемости и промежуточной аттестации обучающихся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Правила внутреннего трудового распорядка для работников ОУ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Работа с документами, представленными на сайте ОУ.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695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15499D-2E49-04C6-D10C-43FF7D7B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Учебно-методическая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A7359F-3B8C-A0D6-71C1-CACC783E3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1. Составление КТП по предмету.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2. Проектирование технологической карты урока.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3. Оптимизация выбора методов и средств обучения при организации различных видов урока.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4. Нестандартные формы проведения урока.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5. Посещение уроков опытных педагогов по своему направлению, участие в их анализе.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6. Разработка учебно-дидактических материалов к уроку.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7. Проведение открытых уроков.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8. Самоанализ урока.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9. Участие в работе школьного методического объединения.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10. Подготовка отчета педагогической деятельности по итогам четверти, года (мониторинг успеваемости).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11. Ведение электронного журнала.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12. Ведение и проверка рабочих тетрадей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104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61F12C-EF5C-8259-828C-CC804149E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Воспитательная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64B198-F74B-E6B4-BAAB-F71B23145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6325"/>
            <a:ext cx="8596668" cy="4965037"/>
          </a:xfrm>
        </p:spPr>
        <p:txBody>
          <a:bodyPr/>
          <a:lstStyle/>
          <a:p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Изучение состава класса и индивидуальных особенностей учащихся.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Составление психолого-педагогической характеристики класса.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Ознакомление с планами работы лучших классных руководителей школы.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Моделирование воспитательной системы класса.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Проведение классных часов, внеклассных мероприятий по плану.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Индивидуальная работа с учащимися.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Организация и проведение родительских собраний.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60E70BA-F0A8-D67B-0311-B529EBDDE5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3285268"/>
            <a:ext cx="2673966" cy="357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03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630550-75D2-DF87-15C1-EB8DF7DB6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Всем здоровья, мудрости и удачи!!!!!</a:t>
            </a:r>
            <a:br>
              <a:rPr lang="ru-RU" dirty="0"/>
            </a:br>
            <a:r>
              <a:rPr lang="ru-RU" dirty="0"/>
              <a:t> Спасибо за внимание!!!!</a:t>
            </a:r>
          </a:p>
        </p:txBody>
      </p:sp>
      <p:pic>
        <p:nvPicPr>
          <p:cNvPr id="3074" name="Picture 2" descr="В День учителя физкультуры отметили талантливых учителей, лучшие школы, клу...">
            <a:extLst>
              <a:ext uri="{FF2B5EF4-FFF2-40B4-BE49-F238E27FC236}">
                <a16:creationId xmlns:a16="http://schemas.microsoft.com/office/drawing/2014/main" xmlns="" id="{CA44A3CB-9D18-C672-5626-A111B243308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256" y="2320473"/>
            <a:ext cx="5668169" cy="424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83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1495F1-0147-0477-6365-7543D7996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659" y="58737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 не может по-настоящему усовершенствоваться, если не помогает усовершенствоваться другим. Ч.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Дикенс</a:t>
            </a:r>
            <a:endParaRPr lang="ru-R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89E860EF-FC6B-8B14-37F3-14F06A3D2B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4" y="2562225"/>
            <a:ext cx="3216433" cy="407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71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76FBFC-7CD7-D5E5-AEF9-24260F03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Наставничество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E5102E-46BE-C6F9-AE50-E044476AD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Наста́вничество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 отношения, в которых опытный или более сведущий человек помогает менее опытному или менее сведущему усвоить определенные  компетенции.</a:t>
            </a:r>
            <a:endParaRPr lang="ru-RU" b="0" i="0" u="none" strike="noStrike" dirty="0">
              <a:solidFill>
                <a:srgbClr val="0645AD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Опыт и знания </a:t>
            </a:r>
            <a:r>
              <a:rPr lang="ru-RU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наставника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относительно которых строятся отношения наставничества, могут касаться как особой профессиональной  тематики, так и широкого круга вопросов личного развития. Сферы применения наставничества: адаптация молодых специалистов, услуги личного развития.</a:t>
            </a:r>
          </a:p>
          <a:p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Наставничество – это двусторонний, </a:t>
            </a:r>
            <a:r>
              <a:rPr lang="ru-RU" sz="1800" dirty="0" err="1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взаимообогащающий</a:t>
            </a: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взаимонаправленный</a:t>
            </a: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процесс, который необходим наставнику не менее, чем его подопечному.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45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Преимущества наставничества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Наставничество помогает опытному педагогу увидеть и наметить новые перспективы в сфере своей педагогической деятельности.</a:t>
            </a:r>
            <a:br>
              <a:rPr lang="ru-RU" dirty="0"/>
            </a:br>
            <a:r>
              <a:rPr lang="ru-RU" dirty="0"/>
              <a:t>2. Выполнение функций наставника способствует росту доверия к нему в педагогическом коллективе школы.</a:t>
            </a:r>
            <a:br>
              <a:rPr lang="ru-RU" dirty="0"/>
            </a:br>
            <a:r>
              <a:rPr lang="ru-RU" dirty="0"/>
              <a:t>3. Педагоги-наставники могут учиться у наставляемых, расширять свой арсенал навыков и умений, осваивать современные технологии обучения, стили профессиональной деятельности и т. п.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793662E-C7B7-AD52-1BC1-A81496D2DE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59" y="4100975"/>
            <a:ext cx="3512167" cy="26341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EA588B-566C-4CC1-FE63-5716DDD1D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66700"/>
            <a:ext cx="7766936" cy="1228725"/>
          </a:xfrm>
        </p:spPr>
        <p:txBody>
          <a:bodyPr/>
          <a:lstStyle/>
          <a:p>
            <a:pPr algn="ctr"/>
            <a:r>
              <a:rPr lang="ru-RU" dirty="0"/>
              <a:t>Правовые основы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C1B66A1-63FB-5CF8-BB90-54CFE8DAC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819275"/>
            <a:ext cx="7766936" cy="2695575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В соответствии с Письмом </a:t>
            </a:r>
            <a:r>
              <a:rPr lang="ru-RU" sz="1800" dirty="0" err="1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Минпросвещения</a:t>
            </a: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России от 23.01.2020 № МР-42/02 «О направлении целевой модели наставничества и методических рекомендаций» форма наставничества «учитель – учитель» предполагает взаимодействие молодого специалиста (при опыте работы от 0 до 3 лет) или нового сотрудника (при смене места работы) с опытным и располагающим ресурсами и навыками педагогом, оказывающим первому разностороннюю поддержку.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430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75E2C7-56BA-DB31-5F25-740B9598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Цель наставничества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A852D19-48A4-5FED-4299-BC8515F79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успешное закрепление на месте работы или в должности педагога молодого специалиста;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повышение его профессионального потенциала и уровня;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создание комфортной профессиональной среды внутри образовательной организации, позволяющей реализовывать актуальные педагогические задачи на высоком уровне.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98BE984-CAF4-746C-AECA-11FE46815F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105" y="3999547"/>
            <a:ext cx="5953125" cy="273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32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65F14D-0034-4F8C-887C-D31DA5B4C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 взаимодействия наставника с наставляемым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BF133C-DCF9-73DD-22FA-1C5CC156A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Задачи взаимодействия наставника с наставляемым: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способствовать формированию потребности заниматься анализом результатов своей профессиональной деятельности;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развивать интерес к методике построения и организации результативного учебного процесса;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ориентировать начинающего педагога на творческое использование передового педагогического опыта в своей деятельности;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прививать молодому специалисту интерес к педагогической деятельности в целях его закрепления в образовательной организации;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ускорить процесс профессионального становления педагога;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сформировать сообщество образовательной организации (как часть педагогического).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302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87442B-FDF8-FD78-4712-C727CF6F4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Оцениваемые 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31E854-CEA3-163D-A104-F98AEE08A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повышение уровня удовлетворенности собственной работой и улучшение психоэмоционального состояния;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рост числа специалистов, желающих продолжать свою работу в качестве педагога в образовательной организации;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качественный рост успеваемости и улучшение поведения в классах 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сокращение числа конфликтов с педагогическим и родительским сообществами;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рост числа собственных профессиональных работ: статей, исследований, методических практик молодого специалиста.</a:t>
            </a:r>
            <a:b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68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855781-D40D-A39F-8B45-26AAE9C3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Портрет наставника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77CA92-B498-1927-16A4-9F9E9F3E4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18181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Опытный педагог, имеющий профессиональные успехи (победитель различных профессиональных конкурсов, автор учебных пособий и материалов, участник или ведущий вебинаров и семинаров), склонный к активной общественной работе, лояльный участник педагогического и/или школьного сообществ. Обладает лидерскими, организационными и коммуникативными навыками, хорошо развитой эмпатией.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58493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259</Words>
  <Application>Microsoft Office PowerPoint</Application>
  <PresentationFormat>Широкоэкранный</PresentationFormat>
  <Paragraphs>36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Open Sans</vt:lpstr>
      <vt:lpstr>Times New Roman</vt:lpstr>
      <vt:lpstr>Trebuchet MS</vt:lpstr>
      <vt:lpstr>Wingdings 3</vt:lpstr>
      <vt:lpstr>Аспект</vt:lpstr>
      <vt:lpstr>Наставничество</vt:lpstr>
      <vt:lpstr> Человек не может по-настоящему усовершенствоваться, если не помогает усовершенствоваться другим. Ч. Дикенс</vt:lpstr>
      <vt:lpstr>Наставничество</vt:lpstr>
      <vt:lpstr>Преимущества наставничества</vt:lpstr>
      <vt:lpstr>Правовые основы</vt:lpstr>
      <vt:lpstr>Цель наставничества</vt:lpstr>
      <vt:lpstr>Задачи взаимодействия наставника с наставляемым</vt:lpstr>
      <vt:lpstr>Оцениваемые  результаты</vt:lpstr>
      <vt:lpstr>Портрет наставника</vt:lpstr>
      <vt:lpstr>Типы наставников</vt:lpstr>
      <vt:lpstr>Модель работы  ОУ с молодыми педагогами</vt:lpstr>
      <vt:lpstr>Направления профессионального становления молодого педагога</vt:lpstr>
      <vt:lpstr>Учебно-методическая работа</vt:lpstr>
      <vt:lpstr>Воспитательная работа</vt:lpstr>
      <vt:lpstr>Всем здоровья, мудрости и удачи!!!!!  Спасибо за внимание!!!!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Наставничество</dc:title>
  <dc:creator>Татьяна Полякова</dc:creator>
  <cp:lastModifiedBy>Пользователь</cp:lastModifiedBy>
  <cp:revision>9</cp:revision>
  <dcterms:created xsi:type="dcterms:W3CDTF">2022-05-12T09:36:30Z</dcterms:created>
  <dcterms:modified xsi:type="dcterms:W3CDTF">2022-05-16T14:58:20Z</dcterms:modified>
</cp:coreProperties>
</file>