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4" r:id="rId5"/>
    <p:sldId id="279" r:id="rId6"/>
    <p:sldId id="265" r:id="rId7"/>
    <p:sldId id="266" r:id="rId8"/>
    <p:sldId id="267" r:id="rId9"/>
    <p:sldId id="270" r:id="rId10"/>
    <p:sldId id="268" r:id="rId11"/>
    <p:sldId id="269" r:id="rId12"/>
    <p:sldId id="281" r:id="rId13"/>
    <p:sldId id="278" r:id="rId14"/>
    <p:sldId id="275" r:id="rId15"/>
    <p:sldId id="271" r:id="rId16"/>
    <p:sldId id="277" r:id="rId17"/>
    <p:sldId id="274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E0A"/>
    <a:srgbClr val="8A7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7F07A1-2EC1-42E2-81BD-77F23051A1DD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A2F1EE-66AA-42C5-8EC6-A2AEF777A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1816"/>
            <a:ext cx="9144000" cy="1981200"/>
          </a:xfrm>
        </p:spPr>
        <p:txBody>
          <a:bodyPr/>
          <a:lstStyle/>
          <a:p>
            <a:r>
              <a:rPr lang="ru-RU" sz="4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мы же с тобой ленинградцы, мы знаем, что значит война</a:t>
            </a:r>
            <a:endParaRPr lang="ru-RU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\\Server\картинки\День Победы, Война, 23 февраля\gvozd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 flipV="1">
            <a:off x="395536" y="4005063"/>
            <a:ext cx="4835638" cy="24370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356463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ваше мужество в бою, за вашу боль,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раны, за жизнь счастливую мою – земной поклон вам,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Найман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Нелли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1357298"/>
            <a:ext cx="46434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«Помню был один случай, - говорит Нелли Константиновна,- мама принесла горчицы, одной только горчицы, и мы с сестрой размазали её по тарелкам и ели. До такой степени были голодны». А вообще в пищу шло всё: жмыхи, желе, варёная лебеда. Хлеба было катастрофически мало. Но Нелли Константиновна никогда не забудет запах свежей буханки…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" name="Picture 3" descr="C:\Users\Ученик\Desktop\ВОв\image_4d3eb829b7b64.jpg"/>
          <p:cNvPicPr>
            <a:picLocks noChangeAspect="1" noChangeArrowheads="1"/>
          </p:cNvPicPr>
          <p:nvPr/>
        </p:nvPicPr>
        <p:blipFill>
          <a:blip r:embed="rId2" cstate="print"/>
          <a:srcRect t="5556" b="2777"/>
          <a:stretch>
            <a:fillRect/>
          </a:stretch>
        </p:blipFill>
        <p:spPr bwMode="auto">
          <a:xfrm>
            <a:off x="5000628" y="3643314"/>
            <a:ext cx="3714776" cy="2451752"/>
          </a:xfrm>
          <a:prstGeom prst="rect">
            <a:avLst/>
          </a:prstGeom>
          <a:noFill/>
        </p:spPr>
      </p:pic>
      <p:pic>
        <p:nvPicPr>
          <p:cNvPr id="6" name="Picture 3" descr="http://100sovietpainters.ru/Nikolsky/Nikolsky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653431" cy="26889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Но </a:t>
            </a:r>
            <a:r>
              <a:rPr lang="ru-RU" sz="2400" dirty="0"/>
              <a:t>самым страшным для Нелли был </a:t>
            </a:r>
            <a:r>
              <a:rPr lang="ru-RU" sz="2400" dirty="0" smtClean="0"/>
              <a:t> пожар </a:t>
            </a:r>
            <a:r>
              <a:rPr lang="ru-RU" sz="2400" dirty="0"/>
              <a:t>на Бадаевских складах.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Рядом с домом, где жила Нелли с матерью, не было ни одного бомбоубежища. Поэтому, когда начиналась бомбежка, все жильцы выходили на лестничную клетку, считалось, что там безопаснее. </a:t>
            </a:r>
            <a:endParaRPr lang="ru-RU" sz="2400" dirty="0" smtClean="0"/>
          </a:p>
          <a:p>
            <a:r>
              <a:rPr lang="ru-RU" sz="2400" dirty="0" smtClean="0"/>
              <a:t>«Воздушная тревога!»-кричало радио. Страшно стучал метроном. Большинству людей не удавалось спастись…Они погибали от страшных взрывов, холода и голода.</a:t>
            </a:r>
            <a:endParaRPr lang="ru-RU" sz="2400" dirty="0"/>
          </a:p>
        </p:txBody>
      </p:sp>
      <p:pic>
        <p:nvPicPr>
          <p:cNvPr id="24580" name="Picture 4" descr="http://i020.radikal.ru/0805/ba/3f0d49fd24cb.jpg"/>
          <p:cNvPicPr>
            <a:picLocks noChangeAspect="1" noChangeArrowheads="1"/>
          </p:cNvPicPr>
          <p:nvPr/>
        </p:nvPicPr>
        <p:blipFill>
          <a:blip r:embed="rId2" cstate="print"/>
          <a:srcRect t="2611" b="6637"/>
          <a:stretch>
            <a:fillRect/>
          </a:stretch>
        </p:blipFill>
        <p:spPr bwMode="auto">
          <a:xfrm>
            <a:off x="2285984" y="3286124"/>
            <a:ext cx="4576685" cy="311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ник\Desktop\ВОв\0_9d75c_feb589c8_orig.jpg"/>
          <p:cNvPicPr>
            <a:picLocks noChangeAspect="1" noChangeArrowheads="1"/>
          </p:cNvPicPr>
          <p:nvPr/>
        </p:nvPicPr>
        <p:blipFill>
          <a:blip r:embed="rId2" cstate="print"/>
          <a:srcRect t="24230"/>
          <a:stretch>
            <a:fillRect/>
          </a:stretch>
        </p:blipFill>
        <p:spPr bwMode="auto">
          <a:xfrm>
            <a:off x="4786314" y="500780"/>
            <a:ext cx="3714776" cy="43569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3357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Осколки от бомб были игрушками для маленькой Нелли. Тогда она еще не понимала всего  ужаса происходящего.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19179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onstantia" pitchFamily="18" charset="0"/>
                <a:cs typeface="Arial" pitchFamily="34" charset="0"/>
              </a:rPr>
              <a:t>«Мы не плакали, у нас тогда не было слёз»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535617"/>
            <a:ext cx="36433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Когда объявили о победе, была ночь. Наутро Нелли с мамой пошли на парад. Светило яркое солнце, была отличная погода. Больше всего Нелли Константиновну  удивило огромное количество цветов. Их подкидывали вверх,  всё было усыпано яркими красками.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8194" name="Picture 2" descr="http://rybinsk.ru/images/stories/department/upr-cultura/foto/2011/POBEDA/krasnaya_plos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929089" cy="3249317"/>
          </a:xfrm>
          <a:prstGeom prst="rect">
            <a:avLst/>
          </a:prstGeom>
          <a:noFill/>
        </p:spPr>
      </p:pic>
      <p:pic>
        <p:nvPicPr>
          <p:cNvPr id="5" name="Picture 2" descr="http://2.bp.blogspot.com/-kyqBqAlmhy0/Tm9CVlrndMI/AAAAAAAABTc/Lvl78sJWkb8/s1600/DSCF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953" y="3857628"/>
            <a:ext cx="40125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\\Server\рабочая\9 класс\Нелли\Жителю_блокадного_Ленин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2786082" cy="46312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5143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 героизм  и мужество Нелли Константиновна получила знак «Жителю блокадного Ленинграда».</a:t>
            </a:r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1747" name="Picture 3" descr="C:\Users\Ученик\Desktop\Нелли\img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3143272" cy="439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9 лет Нелли пошла в 356 женскую школу, которая в то время находилась на Заставской улице.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109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Школьная жизнь протекала быстро. Все ребята дружили, а мальчишки из 355 школы прибегали к ним на праздники. До сих пор Нелли Константиновна находится в тёплых дружеских отношениях со своими одноклассницами.</a:t>
            </a:r>
            <a:endParaRPr lang="ru-RU" sz="2400" dirty="0"/>
          </a:p>
        </p:txBody>
      </p:sp>
      <p:pic>
        <p:nvPicPr>
          <p:cNvPr id="28673" name="Picture 1" descr="C:\Users\Ученик\Desktop\Нелли\img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200" y="642918"/>
            <a:ext cx="3034446" cy="2500330"/>
          </a:xfrm>
          <a:prstGeom prst="rect">
            <a:avLst/>
          </a:prstGeom>
          <a:noFill/>
        </p:spPr>
      </p:pic>
      <p:pic>
        <p:nvPicPr>
          <p:cNvPr id="28674" name="Picture 2" descr="C:\Users\Ученик\Desktop\Нелли\File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516" y="3786190"/>
            <a:ext cx="3346450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628" y="71633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Кроме учёбы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школе, Нелли Константиновна  активно занималась спортом. У неё был первый разряд по гимнастике!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0034" y="3037360"/>
            <a:ext cx="4143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кончив школу, Нелли Константиновна поступила в Национальный государственный университет физической культуры, спорта и здоровья имени П. Ф. Лесгафта.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9" name="Picture 3" descr="C:\Users\Ученик\Desktop\Нелли\File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886" y="476242"/>
            <a:ext cx="3462080" cy="2667006"/>
          </a:xfrm>
          <a:prstGeom prst="rect">
            <a:avLst/>
          </a:prstGeom>
          <a:noFill/>
        </p:spPr>
      </p:pic>
      <p:pic>
        <p:nvPicPr>
          <p:cNvPr id="34821" name="Picture 5" descr="C:\Users\Ученик\Desktop\Нелли\img060.jpg"/>
          <p:cNvPicPr>
            <a:picLocks noChangeAspect="1" noChangeArrowheads="1"/>
          </p:cNvPicPr>
          <p:nvPr/>
        </p:nvPicPr>
        <p:blipFill>
          <a:blip r:embed="rId3" cstate="print"/>
          <a:srcRect l="13517" r="10261"/>
          <a:stretch>
            <a:fillRect/>
          </a:stretch>
        </p:blipFill>
        <p:spPr bwMode="auto">
          <a:xfrm>
            <a:off x="5000628" y="3500438"/>
            <a:ext cx="3714776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окончания университета, Нелли </a:t>
            </a:r>
            <a:r>
              <a:rPr lang="ru-RU" sz="2400" dirty="0" smtClean="0"/>
              <a:t>Константиновна устроилась </a:t>
            </a:r>
            <a:r>
              <a:rPr lang="ru-RU" sz="2400" dirty="0"/>
              <a:t>в 370 школу и, проработав там 4 года, перешла в 495-ую. В этой школе она преподавала целых 30 лет</a:t>
            </a:r>
            <a:r>
              <a:rPr lang="ru-RU" sz="2400" dirty="0" smtClean="0"/>
              <a:t>. </a:t>
            </a:r>
            <a:r>
              <a:rPr lang="ru-RU" sz="2400" dirty="0"/>
              <a:t> </a:t>
            </a:r>
            <a:r>
              <a:rPr lang="ru-RU" sz="2400" dirty="0" smtClean="0"/>
              <a:t>А в 1991 году она перешла в нашу, 594 школу. </a:t>
            </a:r>
            <a:br>
              <a:rPr lang="ru-RU" sz="2400" dirty="0" smtClean="0"/>
            </a:br>
            <a:r>
              <a:rPr lang="ru-RU" sz="2400" dirty="0" smtClean="0"/>
              <a:t>И сейчас она работает у нас. </a:t>
            </a:r>
            <a:endParaRPr lang="ru-RU" sz="2400" dirty="0"/>
          </a:p>
        </p:txBody>
      </p:sp>
      <p:pic>
        <p:nvPicPr>
          <p:cNvPr id="5121" name="Picture 1" descr="\\Server\рабочая\9 класс\Нелли\Копия IMG_1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05056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\рабочая\9 класс\Нелли\Концерт для учителей-ветеранов к Дню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926928" cy="4452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718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Учителя-блокадники школы 594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0629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установления блокады в городе находилось 2 миллиона 544 тысячи человек, в том числе около 400 тысяч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 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обрушился страшный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голод. Люди ловили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грачей,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домашних аптечек выбирали всё, что можно применить в пищу: касторку, вазелин, глицерин; из столярного клея варили суп, студень.</a:t>
            </a:r>
          </a:p>
        </p:txBody>
      </p:sp>
      <p:pic>
        <p:nvPicPr>
          <p:cNvPr id="3074" name="Picture 2" descr="C:\Users\Ученик\Desktop\ВОв\0_9d769_a4792a9a_orig.jpg"/>
          <p:cNvPicPr>
            <a:picLocks noChangeAspect="1" noChangeArrowheads="1"/>
          </p:cNvPicPr>
          <p:nvPr/>
        </p:nvPicPr>
        <p:blipFill>
          <a:blip r:embed="rId2" cstate="print"/>
          <a:srcRect t="10310" b="4636"/>
          <a:stretch>
            <a:fillRect/>
          </a:stretch>
        </p:blipFill>
        <p:spPr bwMode="auto">
          <a:xfrm>
            <a:off x="3071802" y="2928934"/>
            <a:ext cx="5476913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Помощь Ленинграду осуществлялась по транспортной магистрали через Ладожское озеро, названной Дорогой жизни. В ходе наступления войска Ленинградского и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фронтов прорвали блокаду Ленинграда. Замысел врага задушить голодом защитников и жителей города был сорван. </a:t>
            </a:r>
            <a:endParaRPr lang="ru-RU" sz="2400" dirty="0"/>
          </a:p>
        </p:txBody>
      </p:sp>
      <p:pic>
        <p:nvPicPr>
          <p:cNvPr id="4" name="Picture 4" descr="http://www.blokadaleningrada.21205s11.edusite.ru/images/12.jpg"/>
          <p:cNvPicPr>
            <a:picLocks noChangeAspect="1" noChangeArrowheads="1"/>
          </p:cNvPicPr>
          <p:nvPr/>
        </p:nvPicPr>
        <p:blipFill>
          <a:blip r:embed="rId2" cstate="print"/>
          <a:srcRect t="30384" r="14004"/>
          <a:stretch>
            <a:fillRect/>
          </a:stretch>
        </p:blipFill>
        <p:spPr bwMode="auto">
          <a:xfrm>
            <a:off x="2000232" y="3098004"/>
            <a:ext cx="5500726" cy="311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началом Великой Отечественной войны Московский проспект стал единой из основных фронтовых магистралей. Около виадука был контрольно-пропускной пункт.</a:t>
            </a:r>
            <a:endParaRPr lang="ru-RU" sz="2400" dirty="0"/>
          </a:p>
        </p:txBody>
      </p:sp>
      <p:pic>
        <p:nvPicPr>
          <p:cNvPr id="7171" name="Picture 3" descr="&amp;Mcy;&amp;ocy;&amp;scy;&amp;kcy;&amp;ocy;&amp;vcy;&amp;scy;&amp;kcy;&amp;icy;&amp;jcy; &amp;pcy;&amp;rcy;&amp;ocy;&amp;scy;&amp;pcy;&amp;iecy;&amp;kcy;&amp;tcy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847" t="7285" r="11550" b="18212"/>
          <a:stretch>
            <a:fillRect/>
          </a:stretch>
        </p:blipFill>
        <p:spPr bwMode="auto">
          <a:xfrm>
            <a:off x="4572000" y="428604"/>
            <a:ext cx="4095779" cy="2671160"/>
          </a:xfrm>
          <a:prstGeom prst="rect">
            <a:avLst/>
          </a:prstGeom>
          <a:noFill/>
        </p:spPr>
      </p:pic>
      <p:pic>
        <p:nvPicPr>
          <p:cNvPr id="7173" name="Picture 5" descr="http://www.oldsp.ru/upload/photos/e/5/1/800_e512242fd3b0ff2c9d8a9d3aba9a0791.jpg"/>
          <p:cNvPicPr>
            <a:picLocks noChangeAspect="1" noChangeArrowheads="1"/>
          </p:cNvPicPr>
          <p:nvPr/>
        </p:nvPicPr>
        <p:blipFill>
          <a:blip r:embed="rId3" cstate="print"/>
          <a:srcRect b="5336"/>
          <a:stretch>
            <a:fillRect/>
          </a:stretch>
        </p:blipFill>
        <p:spPr bwMode="auto">
          <a:xfrm>
            <a:off x="2000232" y="3429000"/>
            <a:ext cx="436128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3456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территории Парка Победы работал кирпичный завод, служивший крематорием.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00306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окончания войны, а точнее 7 октября 1945 года, состоялся день закладки парка в честь Победы в Великой Отечественной войне.</a:t>
            </a:r>
            <a:endParaRPr lang="ru-RU" sz="2400" dirty="0"/>
          </a:p>
        </p:txBody>
      </p:sp>
      <p:pic>
        <p:nvPicPr>
          <p:cNvPr id="35842" name="Picture 2" descr="\\Server\картинки\Санкт-Петербург\Московский район\Moskovsky_park_Pobedy_vagonetka_9-09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286148" cy="2511524"/>
          </a:xfrm>
          <a:prstGeom prst="rect">
            <a:avLst/>
          </a:prstGeom>
          <a:noFill/>
        </p:spPr>
      </p:pic>
      <p:pic>
        <p:nvPicPr>
          <p:cNvPr id="35844" name="Picture 4" descr="\\Server\картинки\Санкт-Петербург\Московский район\Moskovsky_park_Pobedy_alleja_Geroev_Soc-truda_bjusty_17-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9 мая 1975 года в день тридцатой годовщины Победы советского народа над фашистской Германией на площади Победы был открыт монумент героическим защитникам Ленинграда. </a:t>
            </a:r>
            <a:endParaRPr lang="ru-RU" dirty="0"/>
          </a:p>
        </p:txBody>
      </p:sp>
      <p:pic>
        <p:nvPicPr>
          <p:cNvPr id="4" name="Picture 2" descr="http://www.kvartiromania.ru/images/stories/13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3357562"/>
            <a:ext cx="3952858" cy="2967594"/>
          </a:xfrm>
          <a:prstGeom prst="rect">
            <a:avLst/>
          </a:prstGeom>
          <a:noFill/>
        </p:spPr>
      </p:pic>
      <p:pic>
        <p:nvPicPr>
          <p:cNvPr id="6148" name="Picture 4" descr="http://www.tourblogger.ru/sites/default/files/u27017/yqdrd4_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56046" y="428604"/>
            <a:ext cx="3330796" cy="486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семи с половиной километрах от Площади Победы расположены Пулковские высоты, с которых в январе 1944 года был нанесен главный удар войск Ленинградского фронта, завершившийся разгромом фашистов под Ленинградом. Здесь был передний край обороны города. Дальше них враг не прошел. </a:t>
            </a:r>
            <a:endParaRPr lang="ru-RU" sz="2400" dirty="0"/>
          </a:p>
        </p:txBody>
      </p:sp>
      <p:pic>
        <p:nvPicPr>
          <p:cNvPr id="5125" name="Picture 5" descr="http://www.avtolikbez.ru/vardata/modules/phorum/images/1858152691/163561/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179122" cy="2786082"/>
          </a:xfrm>
          <a:prstGeom prst="rect">
            <a:avLst/>
          </a:prstGeom>
          <a:noFill/>
        </p:spPr>
      </p:pic>
      <p:pic>
        <p:nvPicPr>
          <p:cNvPr id="5127" name="Picture 7" descr="http://www.funeralassociation.ru/userfiles/image/photogallery_new/2009_pulk%283%29.jpg"/>
          <p:cNvPicPr>
            <a:picLocks noChangeAspect="1" noChangeArrowheads="1"/>
          </p:cNvPicPr>
          <p:nvPr/>
        </p:nvPicPr>
        <p:blipFill>
          <a:blip r:embed="rId3" cstate="print"/>
          <a:srcRect b="8481"/>
          <a:stretch>
            <a:fillRect/>
          </a:stretch>
        </p:blipFill>
        <p:spPr bwMode="auto">
          <a:xfrm>
            <a:off x="4786314" y="3214686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 время блокады Ленинграда на Московском проспекте, в доме номер 130, жила героиня нашего рассказа – Нелли Константиновна </a:t>
            </a:r>
            <a:r>
              <a:rPr lang="ru-RU" sz="2400" dirty="0" smtClean="0"/>
              <a:t>Федотикова.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85992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тот роковой день, 22 июня 1941 года было солнечное воскресенье. Вместе со своей семьей Нелли Константиновна была на даче, в Зеленогорске.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143512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« Я помню, как мы шишки с собой взяли, а не вещи».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099" name="AutoShape 3" descr="http://al-spbphoto.narod.ru/okraina/Moskovsky128-130_9-06-2005.jpg"/>
          <p:cNvSpPr>
            <a:spLocks noChangeAspect="1" noChangeArrowheads="1"/>
          </p:cNvSpPr>
          <p:nvPr/>
        </p:nvSpPr>
        <p:spPr bwMode="auto">
          <a:xfrm>
            <a:off x="155575" y="-2316163"/>
            <a:ext cx="6457950" cy="483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1" name="AutoShape 5" descr="http://al-spbphoto.narod.ru/okraina/Moskovsky128-130_9-06-2005.jpg"/>
          <p:cNvSpPr>
            <a:spLocks noChangeAspect="1" noChangeArrowheads="1"/>
          </p:cNvSpPr>
          <p:nvPr/>
        </p:nvSpPr>
        <p:spPr bwMode="auto">
          <a:xfrm>
            <a:off x="155575" y="-2316163"/>
            <a:ext cx="6457950" cy="483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3" name="AutoShape 7" descr="http://al-spbphoto.narod.ru/okraina/Moskovsky128-130_9-06-2005.jpg"/>
          <p:cNvSpPr>
            <a:spLocks noChangeAspect="1" noChangeArrowheads="1"/>
          </p:cNvSpPr>
          <p:nvPr/>
        </p:nvSpPr>
        <p:spPr bwMode="auto">
          <a:xfrm>
            <a:off x="155575" y="-2316163"/>
            <a:ext cx="6457950" cy="483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4" name="Picture 8" descr="C:\Users\Ученик\Desktop\Нелли\img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624148" cy="410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семья добралась до Ленинграда, надо было эвакуировать детей. Мама Нелли Константиновны, Надежда Трофимовна Парамонова, </a:t>
            </a:r>
            <a:r>
              <a:rPr lang="ru-RU" sz="2400" dirty="0" smtClean="0"/>
              <a:t>занималась переправкой детей. </a:t>
            </a:r>
            <a:r>
              <a:rPr lang="ru-RU" sz="2400" dirty="0"/>
              <a:t>Но эвакуировать Нелли не удалось, и она осталась в Ленинграде.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143380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«Я помню, - говорит блокадница, - как мама везла меня в жуткий холод на санках к родственникам. Я видела, как тлели разрушенные дома». </a:t>
            </a:r>
          </a:p>
        </p:txBody>
      </p:sp>
      <p:pic>
        <p:nvPicPr>
          <p:cNvPr id="23557" name="Picture 5" descr="http://rnns.ru/uploads/posts/2009-11/1257525734_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3548044" cy="2325811"/>
          </a:xfrm>
          <a:prstGeom prst="rect">
            <a:avLst/>
          </a:prstGeom>
          <a:noFill/>
        </p:spPr>
      </p:pic>
      <p:pic>
        <p:nvPicPr>
          <p:cNvPr id="8" name="Picture 3" descr="C:\Users\Ученик\Desktop\ВОв\0_3e12_86dcd31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3500462" cy="258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BFBFBF"/>
      </a:dk1>
      <a:lt1>
        <a:sysClr val="window" lastClr="FFFFFF"/>
      </a:lt1>
      <a:dk2>
        <a:srgbClr val="5F5F5F"/>
      </a:dk2>
      <a:lt2>
        <a:srgbClr val="FEFAC9"/>
      </a:lt2>
      <a:accent1>
        <a:srgbClr val="8F8F8F"/>
      </a:accent1>
      <a:accent2>
        <a:srgbClr val="7F7F7F"/>
      </a:accent2>
      <a:accent3>
        <a:srgbClr val="7F7F7F"/>
      </a:accent3>
      <a:accent4>
        <a:srgbClr val="BFBFBF"/>
      </a:accent4>
      <a:accent5>
        <a:srgbClr val="7F7F7F"/>
      </a:accent5>
      <a:accent6>
        <a:srgbClr val="BFBFBF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722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Times New Roman</vt:lpstr>
      <vt:lpstr>Wingdings 2</vt:lpstr>
      <vt:lpstr>Бумажная</vt:lpstr>
      <vt:lpstr>Ведь мы же с тобой ленинградцы, мы знаем, что значит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12</dc:creator>
  <cp:lastModifiedBy>Solaris</cp:lastModifiedBy>
  <cp:revision>58</cp:revision>
  <dcterms:created xsi:type="dcterms:W3CDTF">2013-01-24T07:00:16Z</dcterms:created>
  <dcterms:modified xsi:type="dcterms:W3CDTF">2020-11-16T14:26:16Z</dcterms:modified>
</cp:coreProperties>
</file>