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7" r:id="rId2"/>
    <p:sldId id="280" r:id="rId3"/>
    <p:sldId id="274" r:id="rId4"/>
    <p:sldId id="275" r:id="rId5"/>
    <p:sldId id="258" r:id="rId6"/>
    <p:sldId id="260" r:id="rId7"/>
    <p:sldId id="261" r:id="rId8"/>
    <p:sldId id="262" r:id="rId9"/>
    <p:sldId id="264" r:id="rId10"/>
    <p:sldId id="265" r:id="rId11"/>
    <p:sldId id="263" r:id="rId12"/>
    <p:sldId id="267" r:id="rId13"/>
    <p:sldId id="266" r:id="rId14"/>
    <p:sldId id="268" r:id="rId15"/>
    <p:sldId id="269" r:id="rId16"/>
    <p:sldId id="270" r:id="rId17"/>
    <p:sldId id="276" r:id="rId18"/>
    <p:sldId id="273" r:id="rId19"/>
    <p:sldId id="272" r:id="rId20"/>
    <p:sldId id="278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96" y="2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835-99BF-4EE2-8651-D06851C5047D}" type="datetimeFigureOut">
              <a:rPr lang="ru-RU" smtClean="0"/>
              <a:t>13.01.2023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9717-FFC3-428C-A9B0-4D9558ED88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284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835-99BF-4EE2-8651-D06851C5047D}" type="datetimeFigureOut">
              <a:rPr lang="ru-RU" smtClean="0"/>
              <a:t>13.01.2023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9717-FFC3-428C-A9B0-4D9558ED88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063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835-99BF-4EE2-8651-D06851C5047D}" type="datetimeFigureOut">
              <a:rPr lang="ru-RU" smtClean="0"/>
              <a:t>13.01.2023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9717-FFC3-428C-A9B0-4D9558ED88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504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835-99BF-4EE2-8651-D06851C5047D}" type="datetimeFigureOut">
              <a:rPr lang="ru-RU" smtClean="0"/>
              <a:t>13.01.2023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9717-FFC3-428C-A9B0-4D9558ED88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323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835-99BF-4EE2-8651-D06851C5047D}" type="datetimeFigureOut">
              <a:rPr lang="ru-RU" smtClean="0"/>
              <a:t>13.01.2023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9717-FFC3-428C-A9B0-4D9558ED88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980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835-99BF-4EE2-8651-D06851C5047D}" type="datetimeFigureOut">
              <a:rPr lang="ru-RU" smtClean="0"/>
              <a:t>13.01.2023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9717-FFC3-428C-A9B0-4D9558ED88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707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835-99BF-4EE2-8651-D06851C5047D}" type="datetimeFigureOut">
              <a:rPr lang="ru-RU" smtClean="0"/>
              <a:t>13.01.2023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9717-FFC3-428C-A9B0-4D9558ED88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5627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835-99BF-4EE2-8651-D06851C5047D}" type="datetimeFigureOut">
              <a:rPr lang="ru-RU" smtClean="0"/>
              <a:t>13.01.2023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9717-FFC3-428C-A9B0-4D9558ED88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892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835-99BF-4EE2-8651-D06851C5047D}" type="datetimeFigureOut">
              <a:rPr lang="ru-RU" smtClean="0"/>
              <a:t>13.01.2023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9717-FFC3-428C-A9B0-4D9558ED88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715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835-99BF-4EE2-8651-D06851C5047D}" type="datetimeFigureOut">
              <a:rPr lang="ru-RU" smtClean="0"/>
              <a:t>13.01.2023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9717-FFC3-428C-A9B0-4D9558ED88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083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835-99BF-4EE2-8651-D06851C5047D}" type="datetimeFigureOut">
              <a:rPr lang="ru-RU" smtClean="0"/>
              <a:t>13.01.2023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9717-FFC3-428C-A9B0-4D9558ED88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770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A3835-99BF-4EE2-8651-D06851C5047D}" type="datetimeFigureOut">
              <a:rPr lang="ru-RU" smtClean="0"/>
              <a:t>13.01.2023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59717-FFC3-428C-A9B0-4D9558ED88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32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vk.com/public209665634?w=wall-209665634_21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vk.com/public209665634?z=video91216081_456239202/4dffae73d35ac0215c/pl_wall_-209665634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vk.com/public193431391?w=wall-193431391_17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isk.yandex.ru/i/nkToOaJS3sdIJw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vk.com/video-209665634_456239022?list=4712ddcb23b9002d25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B99EF7F8-9CFA-22C5-E671-C57421038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398117" y="2132857"/>
            <a:ext cx="3395766" cy="390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12F2CF0-9E37-E057-2A1D-FFA8D797D7DC}"/>
              </a:ext>
            </a:extLst>
          </p:cNvPr>
          <p:cNvSpPr txBox="1"/>
          <p:nvPr/>
        </p:nvSpPr>
        <p:spPr>
          <a:xfrm>
            <a:off x="1163452" y="651195"/>
            <a:ext cx="98650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РАБОТА ПЕРВИЧНОГО ОТДЕЛЕНИЯ РДШ </a:t>
            </a:r>
          </a:p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cs typeface="Aharoni" panose="02010803020104030203" pitchFamily="2" charset="-79"/>
              </a:rPr>
              <a:t> (ГБОУ ШКОЛА 594 МОСКОВСКОГО РАЙОНА )</a:t>
            </a:r>
          </a:p>
        </p:txBody>
      </p:sp>
    </p:spTree>
    <p:extLst>
      <p:ext uri="{BB962C8B-B14F-4D97-AF65-F5344CB8AC3E}">
        <p14:creationId xmlns:p14="http://schemas.microsoft.com/office/powerpoint/2010/main" val="3177985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79376" y="404664"/>
            <a:ext cx="9793088" cy="54006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>
                <a:solidFill>
                  <a:schemeClr val="tx1"/>
                </a:solidFill>
              </a:rPr>
              <a:t>День единых действий.</a:t>
            </a:r>
          </a:p>
          <a:p>
            <a:pPr algn="just"/>
            <a:endParaRPr lang="ru-RU" sz="2800" b="1" dirty="0">
              <a:solidFill>
                <a:schemeClr val="tx1"/>
              </a:solidFill>
            </a:endParaRPr>
          </a:p>
          <a:p>
            <a:r>
              <a:rPr lang="ru-RU" sz="2800" b="1" dirty="0">
                <a:solidFill>
                  <a:schemeClr val="tx1"/>
                </a:solidFill>
              </a:rPr>
              <a:t> «Женский день» - создание видеопоздравления для женщин. </a:t>
            </a:r>
            <a:r>
              <a:rPr lang="ru-RU" sz="2800" b="1" dirty="0">
                <a:solidFill>
                  <a:schemeClr val="tx1"/>
                </a:solidFill>
              </a:rPr>
              <a:t>(начальная </a:t>
            </a:r>
            <a:r>
              <a:rPr lang="ru-RU" sz="2800" b="1" dirty="0">
                <a:solidFill>
                  <a:schemeClr val="tx1"/>
                </a:solidFill>
              </a:rPr>
              <a:t>школа, средняя школа) – </a:t>
            </a:r>
            <a:r>
              <a:rPr lang="ru-RU" sz="2800" b="1" dirty="0">
                <a:solidFill>
                  <a:schemeClr val="tx1"/>
                </a:solidFill>
                <a:hlinkClick r:id="rId2"/>
              </a:rPr>
              <a:t>https://vk.com/public209665634?w=wall-209665634_21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3682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974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07368" y="188640"/>
            <a:ext cx="9649072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Всероссийская акция, посвященная Дню воссоединения Крыма с Россией – «Крымская лаванда»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784" y="3761656"/>
            <a:ext cx="3888432" cy="30963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4112" y="1847274"/>
            <a:ext cx="3312368" cy="32918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528" y="1700809"/>
            <a:ext cx="3564396" cy="35847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3682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243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3352" y="188640"/>
            <a:ext cx="8280920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</a:rPr>
              <a:t>Всероссийская акция, посвященная Дню воссоединения Крыма с Россией  «Россия – Крым навсегда!» 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916832"/>
            <a:ext cx="5337684" cy="42210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2104" y="2060848"/>
            <a:ext cx="3518284" cy="40770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3682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81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9336" y="116632"/>
            <a:ext cx="10153128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Всероссийская акция, посвященная Дню воссоединения Крыма с Россией «Солнечный </a:t>
            </a:r>
            <a:r>
              <a:rPr lang="ru-RU" sz="2800" b="1" dirty="0" err="1">
                <a:solidFill>
                  <a:schemeClr val="tx1"/>
                </a:solidFill>
              </a:rPr>
              <a:t>квиз</a:t>
            </a:r>
            <a:r>
              <a:rPr lang="ru-RU" sz="2800" b="1" dirty="0" smtClean="0">
                <a:solidFill>
                  <a:schemeClr val="tx1"/>
                </a:solidFill>
              </a:rPr>
              <a:t>»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</a:rPr>
              <a:t>- </a:t>
            </a:r>
            <a:r>
              <a:rPr lang="ru-RU" sz="2800" b="1" dirty="0">
                <a:solidFill>
                  <a:schemeClr val="tx1"/>
                </a:solidFill>
              </a:rPr>
              <a:t>2 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5485" y="1855563"/>
            <a:ext cx="4063380" cy="48979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6041" y="1855563"/>
            <a:ext cx="3960439" cy="48979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3682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797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312025" y="2492896"/>
            <a:ext cx="4248471" cy="30963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/>
                </a:solidFill>
              </a:rPr>
              <a:t>Всемирный день поэзии </a:t>
            </a:r>
          </a:p>
        </p:txBody>
      </p:sp>
      <p:pic>
        <p:nvPicPr>
          <p:cNvPr id="6" name="video530119923490357843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9376" y="548680"/>
            <a:ext cx="3456384" cy="59046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3682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67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03512" y="132030"/>
            <a:ext cx="68407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День Космонавтики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6264" y="2420888"/>
            <a:ext cx="4716016" cy="38818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76" y="1412776"/>
            <a:ext cx="3923908" cy="51060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3682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043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31504" y="620688"/>
            <a:ext cx="6696796" cy="50405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Конкурс-фестиваль </a:t>
            </a:r>
            <a:r>
              <a:rPr lang="ru-RU" sz="3200" b="1" dirty="0">
                <a:solidFill>
                  <a:schemeClr val="tx1"/>
                </a:solidFill>
              </a:rPr>
              <a:t/>
            </a:r>
            <a:br>
              <a:rPr lang="ru-RU" sz="3200" b="1" dirty="0">
                <a:solidFill>
                  <a:schemeClr val="tx1"/>
                </a:solidFill>
              </a:rPr>
            </a:br>
            <a:r>
              <a:rPr lang="ru-RU" sz="3200" b="1" dirty="0">
                <a:solidFill>
                  <a:schemeClr val="tx1"/>
                </a:solidFill>
              </a:rPr>
              <a:t>«</a:t>
            </a:r>
            <a:r>
              <a:rPr lang="ru-RU" sz="3200" b="1" dirty="0">
                <a:solidFill>
                  <a:schemeClr val="tx1"/>
                </a:solidFill>
              </a:rPr>
              <a:t>7 нот до победы»- </a:t>
            </a:r>
            <a:r>
              <a:rPr lang="ru-RU" sz="3200" dirty="0"/>
              <a:t>»</a:t>
            </a:r>
            <a:r>
              <a:rPr lang="en-US" sz="3200" dirty="0"/>
              <a:t> </a:t>
            </a:r>
            <a:r>
              <a:rPr lang="en-US" sz="3200" dirty="0">
                <a:solidFill>
                  <a:schemeClr val="tx1"/>
                </a:solidFill>
                <a:hlinkClick r:id="rId2"/>
              </a:rPr>
              <a:t>https://vk.com/public209665634?z=video91216081_456239202%2F4dffae73d35ac0215c%2Fpl_wall_-209665634</a:t>
            </a:r>
            <a:r>
              <a:rPr lang="ru-RU" sz="32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3682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55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B50B6E5-0276-4B07-09D4-873A5FCC02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3501008"/>
            <a:ext cx="3984757" cy="298856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7389074-F1F4-6418-6D30-A0B64E2107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6160" y="3573016"/>
            <a:ext cx="3984757" cy="298234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3CB2B3B-682B-6D8A-77A9-61F119FD7DF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210" y="188641"/>
            <a:ext cx="3984758" cy="29885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A209CEE-840C-EDD9-2864-23D81774DADD}"/>
              </a:ext>
            </a:extLst>
          </p:cNvPr>
          <p:cNvSpPr txBox="1"/>
          <p:nvPr/>
        </p:nvSpPr>
        <p:spPr>
          <a:xfrm>
            <a:off x="551384" y="620688"/>
            <a:ext cx="48245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#</a:t>
            </a:r>
            <a:r>
              <a:rPr lang="ru-RU" sz="2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Денькосмонавтики</a:t>
            </a:r>
            <a:r>
              <a:rPr lang="ru-RU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#</a:t>
            </a:r>
            <a:r>
              <a:rPr lang="ru-RU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РДШСПБ </a:t>
            </a:r>
            <a:endParaRPr lang="en-US" sz="28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#</a:t>
            </a:r>
            <a:r>
              <a:rPr lang="ru-RU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РДШ594 </a:t>
            </a:r>
            <a:endParaRPr lang="en-US" sz="28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#</a:t>
            </a:r>
            <a:r>
              <a:rPr lang="ru-RU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мойкосмос</a:t>
            </a:r>
          </a:p>
        </p:txBody>
      </p:sp>
    </p:spTree>
    <p:extLst>
      <p:ext uri="{BB962C8B-B14F-4D97-AF65-F5344CB8AC3E}">
        <p14:creationId xmlns:p14="http://schemas.microsoft.com/office/powerpoint/2010/main" val="327162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30770" y="312050"/>
            <a:ext cx="6984776" cy="108012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>
                <a:solidFill>
                  <a:schemeClr val="tx1"/>
                </a:solidFill>
              </a:rPr>
              <a:t>Возложение цветов к Вечному огню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859" y="2708920"/>
            <a:ext cx="4801134" cy="37316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0796" y="2375530"/>
            <a:ext cx="5857852" cy="42090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3682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9537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31504" y="116632"/>
            <a:ext cx="6984776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/>
                </a:solidFill>
              </a:rPr>
              <a:t>Акция «Бессмертный полк»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0797" y="1758971"/>
            <a:ext cx="3838501" cy="49411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5520" y="1758971"/>
            <a:ext cx="3600400" cy="49738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3682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310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5D3CAAA1-DD1A-53ED-7134-A0F18D845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065" y="2132857"/>
            <a:ext cx="3391445" cy="3903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F04F7B2-5D9E-E578-D058-E991F9E52F02}"/>
              </a:ext>
            </a:extLst>
          </p:cNvPr>
          <p:cNvSpPr txBox="1"/>
          <p:nvPr/>
        </p:nvSpPr>
        <p:spPr>
          <a:xfrm>
            <a:off x="191344" y="476672"/>
            <a:ext cx="11712624" cy="553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Количество зарегистрированных участников на сайте РДШ – </a:t>
            </a:r>
            <a:r>
              <a:rPr lang="ru-RU" sz="2800" b="1" dirty="0">
                <a:solidFill>
                  <a:srgbClr val="DB443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74 учащихся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47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051B07C-9CCD-F578-8A65-DA786E5EC7F9}"/>
              </a:ext>
            </a:extLst>
          </p:cNvPr>
          <p:cNvSpPr txBox="1"/>
          <p:nvPr/>
        </p:nvSpPr>
        <p:spPr>
          <a:xfrm>
            <a:off x="263352" y="332656"/>
            <a:ext cx="82089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Участие во Всероссийской акции </a:t>
            </a:r>
          </a:p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«Добрые письма».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3C3C0C6B-2815-A40B-5025-BF1D2F8C7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376" y="1412776"/>
            <a:ext cx="3057804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7C7A5D9-1DB6-FA10-59B8-1F60DBD0A1D3}"/>
              </a:ext>
            </a:extLst>
          </p:cNvPr>
          <p:cNvSpPr txBox="1"/>
          <p:nvPr/>
        </p:nvSpPr>
        <p:spPr>
          <a:xfrm>
            <a:off x="4511824" y="2222113"/>
            <a:ext cx="74168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/>
              <a:t>Участие в акции от РДШ «Из уст в уста» 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="" xmlns:a16="http://schemas.microsoft.com/office/drawing/2014/main" id="{62ED0ED0-F974-0EBA-B66F-0B186C6B4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3112" y="3813187"/>
            <a:ext cx="1923678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146540D-07D6-0EA7-300F-0F68A07CE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56440" y="3813187"/>
            <a:ext cx="1545636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="" xmlns:a16="http://schemas.microsoft.com/office/drawing/2014/main" id="{2807D91D-D9C7-0B86-C93B-EAC5F11D1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6199" y="3751489"/>
            <a:ext cx="2016224" cy="268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3682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576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68505E8-BBA1-26B8-E12A-B0446CF3F693}"/>
              </a:ext>
            </a:extLst>
          </p:cNvPr>
          <p:cNvSpPr txBox="1"/>
          <p:nvPr/>
        </p:nvSpPr>
        <p:spPr>
          <a:xfrm>
            <a:off x="28314" y="476672"/>
            <a:ext cx="8299934" cy="2379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День единых действий «День учителя» </a:t>
            </a:r>
          </a:p>
          <a:p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</a:rPr>
              <a:t>Создание видеоролика посвященного Дню учителя (начальная школа)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</a:t>
            </a:r>
            <a:r>
              <a:rPr lang="ru-RU" sz="2800" dirty="0" smtClean="0"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vk.com/public193431391?w=wall-193431391_174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ru-RU" sz="2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82F77AE-E55B-8675-2C3F-C227A784CC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6173" y="3573016"/>
            <a:ext cx="4284477" cy="300288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8B3F973-C805-153A-23FD-E1916EA295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7722" y="548680"/>
            <a:ext cx="3051820" cy="224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62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D0416B5-D8CA-5518-95F8-D27D032770BB}"/>
              </a:ext>
            </a:extLst>
          </p:cNvPr>
          <p:cNvSpPr txBox="1"/>
          <p:nvPr/>
        </p:nvSpPr>
        <p:spPr>
          <a:xfrm>
            <a:off x="407368" y="332656"/>
            <a:ext cx="465666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2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</a:rPr>
              <a:t>Акция ко Дню матери</a:t>
            </a:r>
          </a:p>
          <a:p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</a:rPr>
              <a:t>#РДШ #МодныйНеПриговор</a:t>
            </a:r>
          </a:p>
          <a:p>
            <a:endParaRPr lang="ru-RU" sz="2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6EA09D1-AEE3-0D4C-F9C6-1C54FF4D615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144" y="476672"/>
            <a:ext cx="4240078" cy="316835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557EFAA-DCEA-F90F-377A-3DE4433552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357" y="3861048"/>
            <a:ext cx="4053511" cy="26543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A3295FB-9AB6-36D8-BC6C-70FF4B0E44A2}"/>
              </a:ext>
            </a:extLst>
          </p:cNvPr>
          <p:cNvSpPr txBox="1"/>
          <p:nvPr/>
        </p:nvSpPr>
        <p:spPr>
          <a:xfrm>
            <a:off x="6254018" y="4409072"/>
            <a:ext cx="567463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День единых действий создание видеопоздравления (начальная школа) - </a:t>
            </a:r>
            <a:r>
              <a:rPr lang="ru-RU" sz="2800" dirty="0">
                <a:latin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</a:t>
            </a:r>
            <a:r>
              <a:rPr lang="ru-RU" sz="2800" dirty="0" smtClean="0">
                <a:latin typeface="Calibri" panose="020F0502020204030204" pitchFamily="34" charset="0"/>
                <a:cs typeface="Times New Roman" panose="02020603050405020304" pitchFamily="18" charset="0"/>
                <a:hlinkClick r:id="rId4"/>
              </a:rPr>
              <a:t>disk.yandex.ru/i/nkToOaJS3sdIJw</a:t>
            </a:r>
            <a:r>
              <a:rPr lang="en-US" sz="28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846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3352" y="1556792"/>
            <a:ext cx="11449272" cy="513788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Ученица 4-А класса - Платонова Варвара подготовила небольшую </a:t>
            </a:r>
            <a:r>
              <a:rPr lang="ru-RU" sz="28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видеоэкскурсию</a:t>
            </a:r>
            <a:r>
              <a:rPr lang="ru-RU" sz="28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по Парку Победы в рамках Всероссийского </a:t>
            </a:r>
            <a:r>
              <a:rPr lang="ru-RU" sz="28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тревел</a:t>
            </a:r>
            <a:r>
              <a:rPr lang="ru-RU" sz="28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-шоу «В движении» от РДШ.(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https://vk.com/video-209665634_456239022?list=4712ddcb23b9002d25</a:t>
            </a:r>
            <a:r>
              <a:rPr lang="ru-RU" sz="28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)</a:t>
            </a:r>
            <a:endParaRPr lang="ru-RU" sz="2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3682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378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896" y="188640"/>
            <a:ext cx="6696744" cy="99271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</a:rPr>
              <a:t>Всероссийская акция «Синичкин день»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1203307"/>
            <a:ext cx="5616624" cy="54500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2086" y="2636912"/>
            <a:ext cx="3384376" cy="40324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3682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789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24000" y="116633"/>
            <a:ext cx="7236296" cy="172819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Уроки памяти, посвящённые Дню полного освобождения Ленинграда от фашистской блокады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7901" y="1988841"/>
            <a:ext cx="3600400" cy="45701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5428" y="2276872"/>
            <a:ext cx="5525852" cy="37170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3682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634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47528" y="136820"/>
            <a:ext cx="6768752" cy="105993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Всероссийская акция «День науки»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578" y="1196752"/>
            <a:ext cx="4582396" cy="42930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7975" y="2276872"/>
            <a:ext cx="4038675" cy="42210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3682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686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888088" y="1916832"/>
            <a:ext cx="3528392" cy="374441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Всероссийская акция «Подари книгу»</a:t>
            </a:r>
          </a:p>
        </p:txBody>
      </p:sp>
      <p:pic>
        <p:nvPicPr>
          <p:cNvPr id="6" name="IMG_472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5560" y="188640"/>
            <a:ext cx="4176464" cy="61206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3682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71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15094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403</TotalTime>
  <Words>231</Words>
  <Application>Microsoft Office PowerPoint</Application>
  <PresentationFormat>Широкоэкранный</PresentationFormat>
  <Paragraphs>32</Paragraphs>
  <Slides>20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Aharoni</vt:lpstr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Solaris</cp:lastModifiedBy>
  <cp:revision>22</cp:revision>
  <dcterms:created xsi:type="dcterms:W3CDTF">2022-06-17T09:22:39Z</dcterms:created>
  <dcterms:modified xsi:type="dcterms:W3CDTF">2023-01-13T12:45:50Z</dcterms:modified>
</cp:coreProperties>
</file>